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ighteous"/>
      <p:regular r:id="rId42"/>
    </p:embeddedFont>
    <p:embeddedFont>
      <p:font typeface="Average"/>
      <p:regular r:id="rId43"/>
    </p:embeddedFont>
    <p:embeddedFont>
      <p:font typeface="Advent Pro Medium"/>
      <p:regular r:id="rId44"/>
      <p:bold r:id="rId45"/>
    </p:embeddedFont>
    <p:embeddedFont>
      <p:font typeface="Advent Pro"/>
      <p:regular r:id="rId46"/>
      <p:bold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A08AFFB-A363-41D6-AFC7-4E2B59FA1BB0}">
  <a:tblStyle styleId="{DA08AFFB-A363-41D6-AFC7-4E2B59FA1B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ighteous-regular.fntdata"/><Relationship Id="rId41" Type="http://schemas.openxmlformats.org/officeDocument/2006/relationships/slide" Target="slides/slide35.xml"/><Relationship Id="rId44" Type="http://schemas.openxmlformats.org/officeDocument/2006/relationships/font" Target="fonts/AdventProMedium-regular.fntdata"/><Relationship Id="rId43" Type="http://schemas.openxmlformats.org/officeDocument/2006/relationships/font" Target="fonts/Average-regular.fntdata"/><Relationship Id="rId46" Type="http://schemas.openxmlformats.org/officeDocument/2006/relationships/font" Target="fonts/AdventPro-regular.fntdata"/><Relationship Id="rId45" Type="http://schemas.openxmlformats.org/officeDocument/2006/relationships/font" Target="fonts/AdventPro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AdventPro-bold.fntdata"/><Relationship Id="rId4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judeclemente/2019/02/07/the-surprisingly-low-seasonality-of-u-s-natural-gas-prices/#7e958111f4a8" TargetMode="External"/><Relationship Id="rId3" Type="http://schemas.openxmlformats.org/officeDocument/2006/relationships/hyperlink" Target="https://www.fuelexpress.net/blog/general-information/gasoline-vs-natural-ga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8428558a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428558a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41d7ca728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41d7ca728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841d7ca728_1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41d7ca728_1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428558a8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428558a8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Look at the plot of the standardized residuals: </a:t>
            </a:r>
            <a:r>
              <a:rPr b="1" lang="en" sz="1050">
                <a:solidFill>
                  <a:srgbClr val="333333"/>
                </a:solidFill>
                <a:highlight>
                  <a:srgbClr val="FFFFFF"/>
                </a:highlight>
              </a:rPr>
              <a:t>Do we see volatility clustering –&gt; nonconstant variance?</a:t>
            </a:r>
            <a:endParaRPr b="1" sz="10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Let’s look at the ACF and PACF of the SQUARED residuals:</a:t>
            </a:r>
            <a:endParaRPr sz="1050">
              <a:solidFill>
                <a:srgbClr val="333333"/>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841d7ca728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41d7ca728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Look at the plot of the standardized residuals: </a:t>
            </a:r>
            <a:r>
              <a:rPr b="1" lang="en" sz="1050">
                <a:solidFill>
                  <a:srgbClr val="333333"/>
                </a:solidFill>
                <a:highlight>
                  <a:srgbClr val="FFFFFF"/>
                </a:highlight>
              </a:rPr>
              <a:t>Do we see volatility clustering –&gt; nonconstant variance?</a:t>
            </a:r>
            <a:endParaRPr b="1" sz="10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Let’s look at the ACF and PACF of the SQUARED residuals:</a:t>
            </a:r>
            <a:endParaRPr sz="1050">
              <a:solidFill>
                <a:srgbClr val="333333"/>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41d7ca72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41d7ca72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841d7ca728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41d7ca728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8428558a8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428558a8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1050">
                <a:solidFill>
                  <a:srgbClr val="333333"/>
                </a:solidFill>
                <a:highlight>
                  <a:srgbClr val="FFFFFF"/>
                </a:highlight>
              </a:rPr>
              <a:t>It is a challenge to fit ARIMA model with data having a long seasonal period, such as daily or weekly data, since seasonal versions of ARIMA models are designed for shorter periods such as monthly or quarterly data. The problem is that there are m−1 parameters to be estimated for the initial seasonal states where m is the seasonal period. So for large m, the estimation becomes almost impossible. For such data we can use a Fourier series approach where the seasonal pattern is modelled using Fourier terms with short-term time series dynamics allowed in the error, although in this case the seasonality is assumed to be fixed, i.e. the pattern is not allowed to change over time.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428558a8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428558a8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88900" rtl="0" algn="l">
              <a:lnSpc>
                <a:spcPct val="142857"/>
              </a:lnSpc>
              <a:spcBef>
                <a:spcPts val="0"/>
              </a:spcBef>
              <a:spcAft>
                <a:spcPts val="0"/>
              </a:spcAft>
              <a:buNone/>
            </a:pPr>
            <a:r>
              <a:rPr lang="en" sz="1000">
                <a:solidFill>
                  <a:srgbClr val="333333"/>
                </a:solidFill>
                <a:highlight>
                  <a:srgbClr val="FFFFFF"/>
                </a:highlight>
              </a:rPr>
              <a:t>k=2</a:t>
            </a:r>
            <a:endParaRPr sz="1000">
              <a:solidFill>
                <a:srgbClr val="333333"/>
              </a:solidFill>
              <a:highlight>
                <a:srgbClr val="FFFFFF"/>
              </a:highlight>
            </a:endParaRPr>
          </a:p>
          <a:p>
            <a:pPr indent="0" lvl="0" marL="88900" marR="88900" rtl="0" algn="l">
              <a:lnSpc>
                <a:spcPct val="142857"/>
              </a:lnSpc>
              <a:spcBef>
                <a:spcPts val="800"/>
              </a:spcBef>
              <a:spcAft>
                <a:spcPts val="800"/>
              </a:spcAft>
              <a:buNone/>
            </a:pPr>
            <a:r>
              <a:rPr lang="en" sz="1000">
                <a:solidFill>
                  <a:srgbClr val="333333"/>
                </a:solidFill>
                <a:highlight>
                  <a:srgbClr val="FFFFFF"/>
                </a:highlight>
              </a:rPr>
              <a:t>p-value = 0.05519 =&gt; residuals non-stationary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428558a8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428558a8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k=2</a:t>
            </a:r>
            <a:endParaRPr/>
          </a:p>
          <a:p>
            <a:pPr indent="0" lvl="0" marL="0" marR="88900" rtl="0" algn="l">
              <a:lnSpc>
                <a:spcPct val="142857"/>
              </a:lnSpc>
              <a:spcBef>
                <a:spcPts val="0"/>
              </a:spcBef>
              <a:spcAft>
                <a:spcPts val="0"/>
              </a:spcAft>
              <a:buClr>
                <a:schemeClr val="dk1"/>
              </a:buClr>
              <a:buSzPts val="1100"/>
              <a:buFont typeface="Arial"/>
              <a:buNone/>
            </a:pPr>
            <a:r>
              <a:rPr lang="en" sz="1000">
                <a:solidFill>
                  <a:srgbClr val="333333"/>
                </a:solidFill>
                <a:highlight>
                  <a:srgbClr val="FFFFFF"/>
                </a:highlight>
              </a:rPr>
              <a:t>p-value = 0.5703 nonstationary </a:t>
            </a:r>
            <a:endParaRPr sz="1000">
              <a:solidFill>
                <a:srgbClr val="333333"/>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41d7ca72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41d7ca728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428558a84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428558a84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k=1 </a:t>
            </a:r>
            <a:endParaRPr/>
          </a:p>
          <a:p>
            <a:pPr indent="0" lvl="0" marL="0" rtl="0" algn="l">
              <a:spcBef>
                <a:spcPts val="0"/>
              </a:spcBef>
              <a:spcAft>
                <a:spcPts val="0"/>
              </a:spcAft>
              <a:buNone/>
            </a:pPr>
            <a:r>
              <a:t/>
            </a:r>
            <a:endParaRPr/>
          </a:p>
          <a:p>
            <a:pPr indent="0" lvl="0" marL="88900" marR="88900" rtl="0" algn="l">
              <a:lnSpc>
                <a:spcPct val="142857"/>
              </a:lnSpc>
              <a:spcBef>
                <a:spcPts val="0"/>
              </a:spcBef>
              <a:spcAft>
                <a:spcPts val="800"/>
              </a:spcAft>
              <a:buNone/>
            </a:pPr>
            <a:r>
              <a:rPr lang="en" sz="1000">
                <a:solidFill>
                  <a:srgbClr val="333333"/>
                </a:solidFill>
                <a:highlight>
                  <a:srgbClr val="FFFFFF"/>
                </a:highlight>
              </a:rPr>
              <a:t>p-value = 0.08053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428558a84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428558a8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8428558a8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8428558a8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=4 </a:t>
            </a:r>
            <a:endParaRPr/>
          </a:p>
          <a:p>
            <a:pPr indent="0" lvl="0" marL="0" rtl="0" algn="l">
              <a:spcBef>
                <a:spcPts val="0"/>
              </a:spcBef>
              <a:spcAft>
                <a:spcPts val="0"/>
              </a:spcAft>
              <a:buNone/>
            </a:pPr>
            <a:r>
              <a:t/>
            </a:r>
            <a:endParaRPr/>
          </a:p>
          <a:p>
            <a:pPr indent="0" lvl="0" marL="0" marR="88900" rtl="0" algn="l">
              <a:lnSpc>
                <a:spcPct val="142857"/>
              </a:lnSpc>
              <a:spcBef>
                <a:spcPts val="0"/>
              </a:spcBef>
              <a:spcAft>
                <a:spcPts val="0"/>
              </a:spcAft>
              <a:buNone/>
            </a:pPr>
            <a:r>
              <a:rPr lang="en" sz="1000">
                <a:solidFill>
                  <a:srgbClr val="333333"/>
                </a:solidFill>
                <a:highlight>
                  <a:srgbClr val="FFFFFF"/>
                </a:highlight>
              </a:rPr>
              <a:t>p-value = 0.0002561=&gt; residuals are stationary </a:t>
            </a:r>
            <a:endParaRPr sz="1000">
              <a:solidFill>
                <a:srgbClr val="333333"/>
              </a:solidFill>
              <a:highlight>
                <a:srgbClr val="FFFFFF"/>
              </a:highlight>
            </a:endParaRPr>
          </a:p>
          <a:p>
            <a:pPr indent="0" lvl="0" marL="0" rtl="0" algn="l">
              <a:lnSpc>
                <a:spcPct val="115000"/>
              </a:lnSpc>
              <a:spcBef>
                <a:spcPts val="800"/>
              </a:spcBef>
              <a:spcAft>
                <a:spcPts val="0"/>
              </a:spcAft>
              <a:buNone/>
            </a:pPr>
            <a:r>
              <a:rPr lang="en">
                <a:solidFill>
                  <a:schemeClr val="dk1"/>
                </a:solidFill>
                <a:highlight>
                  <a:srgbClr val="FFFFFF"/>
                </a:highlight>
              </a:rPr>
              <a:t>This forecast looks like a pretty good abstraction of the basic seasonal cycle projected into the future.</a:t>
            </a:r>
            <a:endParaRPr>
              <a:solidFill>
                <a:schemeClr val="dk1"/>
              </a:solidFill>
              <a:highlight>
                <a:srgbClr val="FFFFFF"/>
              </a:highlight>
            </a:endParaRPr>
          </a:p>
          <a:p>
            <a:pPr indent="0" lvl="0" marL="0" rtl="0" algn="l">
              <a:lnSpc>
                <a:spcPct val="115000"/>
              </a:lnSpc>
              <a:spcBef>
                <a:spcPts val="800"/>
              </a:spcBef>
              <a:spcAft>
                <a:spcPts val="0"/>
              </a:spcAft>
              <a:buNone/>
            </a:pPr>
            <a:r>
              <a:t/>
            </a:r>
            <a:endParaRPr>
              <a:solidFill>
                <a:schemeClr val="dk1"/>
              </a:solidFill>
              <a:highlight>
                <a:srgbClr val="FFFFFF"/>
              </a:highlight>
            </a:endParaRPr>
          </a:p>
          <a:p>
            <a:pPr indent="0" lvl="0" marL="0" marR="88900" rtl="0" algn="l">
              <a:lnSpc>
                <a:spcPct val="142857"/>
              </a:lnSpc>
              <a:spcBef>
                <a:spcPts val="0"/>
              </a:spcBef>
              <a:spcAft>
                <a:spcPts val="800"/>
              </a:spcAft>
              <a:buNone/>
            </a:pPr>
            <a:r>
              <a:t/>
            </a:r>
            <a:endParaRPr sz="1000">
              <a:solidFill>
                <a:srgbClr val="333333"/>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4e89e856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4e89e856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4e89e85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4e89e85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4e89e856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4e89e856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4e89e856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4e89e856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84129c128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4129c128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84129c128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84129c128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51f050e5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51f050e5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428558a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428558a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841d7ca728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41d7ca728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751f050e5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51f050e5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https://www.forbes.com/sites/judeclemente/2019/02/07/the-surprisingly-low-seasonality-of-u-s-natural-gas-prices/#7e958111f4a8</a:t>
            </a:r>
            <a:endParaRPr/>
          </a:p>
          <a:p>
            <a:pPr indent="0" lvl="0" marL="0" rtl="0" algn="l">
              <a:spcBef>
                <a:spcPts val="0"/>
              </a:spcBef>
              <a:spcAft>
                <a:spcPts val="0"/>
              </a:spcAft>
              <a:buNone/>
            </a:pPr>
            <a:r>
              <a:rPr lang="en" u="sng">
                <a:solidFill>
                  <a:schemeClr val="hlink"/>
                </a:solidFill>
                <a:hlinkClick r:id="rId3"/>
              </a:rPr>
              <a:t>https://www.fuelexpress.net/blog/general-information/gasoline-vs-natural-gas/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841d7ca728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41d7ca728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841d7ca72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41d7ca72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8434085b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8434085b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751f050e5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751f050e5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428558a8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428558a8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41d7ca728_1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41d7ca728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4e89e856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4e89e856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51f050e5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51f050e5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Stable within each of the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Gradually increasing over the years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Product correlation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41d7ca72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41d7ca72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Upward trend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4129c128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4129c128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and weak seasonality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560175" y="3907125"/>
            <a:ext cx="2591100" cy="25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18000" y="4008725"/>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121675" y="0"/>
            <a:ext cx="2591100" cy="259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005675" y="-271075"/>
            <a:ext cx="2591100" cy="25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8100000">
            <a:off x="6654575" y="-2320160"/>
            <a:ext cx="103096" cy="436992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2"/>
          <p:cNvCxnSpPr/>
          <p:nvPr/>
        </p:nvCxnSpPr>
        <p:spPr>
          <a:xfrm flipH="1" rot="10800000">
            <a:off x="5633725" y="-734900"/>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15" name="Google Shape;15;p2"/>
          <p:cNvSpPr/>
          <p:nvPr/>
        </p:nvSpPr>
        <p:spPr>
          <a:xfrm rot="2700000">
            <a:off x="7091826" y="4102066"/>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2"/>
          <p:cNvCxnSpPr/>
          <p:nvPr/>
        </p:nvCxnSpPr>
        <p:spPr>
          <a:xfrm flipH="1" rot="10800000">
            <a:off x="6510325" y="400872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17" name="Google Shape;17;p2"/>
          <p:cNvSpPr txBox="1"/>
          <p:nvPr>
            <p:ph type="ctrTitle"/>
          </p:nvPr>
        </p:nvSpPr>
        <p:spPr>
          <a:xfrm>
            <a:off x="4287675" y="2780825"/>
            <a:ext cx="3999900" cy="7008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b="0"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 name="Google Shape;18;p2"/>
          <p:cNvSpPr txBox="1"/>
          <p:nvPr>
            <p:ph idx="1" type="subTitle"/>
          </p:nvPr>
        </p:nvSpPr>
        <p:spPr>
          <a:xfrm>
            <a:off x="4701075" y="3481625"/>
            <a:ext cx="31731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2"/>
          <p:cNvSpPr/>
          <p:nvPr/>
        </p:nvSpPr>
        <p:spPr>
          <a:xfrm>
            <a:off x="-1031025" y="-863800"/>
            <a:ext cx="5318700" cy="50274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1"/>
        </a:solidFill>
      </p:bgPr>
    </p:bg>
    <p:spTree>
      <p:nvGrpSpPr>
        <p:cNvPr id="81" name="Shape 81"/>
        <p:cNvGrpSpPr/>
        <p:nvPr/>
      </p:nvGrpSpPr>
      <p:grpSpPr>
        <a:xfrm>
          <a:off x="0" y="0"/>
          <a:ext cx="0" cy="0"/>
          <a:chOff x="0" y="0"/>
          <a:chExt cx="0" cy="0"/>
        </a:xfrm>
      </p:grpSpPr>
      <p:sp>
        <p:nvSpPr>
          <p:cNvPr id="82" name="Google Shape;82;p11"/>
          <p:cNvSpPr/>
          <p:nvPr/>
        </p:nvSpPr>
        <p:spPr>
          <a:xfrm>
            <a:off x="2098650" y="98400"/>
            <a:ext cx="4946700" cy="49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8608102" y="2552403"/>
            <a:ext cx="1613700" cy="1613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1504075" y="2552400"/>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rot="-8100000">
            <a:off x="8787400" y="-2098635"/>
            <a:ext cx="103096" cy="436992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1"/>
          <p:cNvCxnSpPr/>
          <p:nvPr/>
        </p:nvCxnSpPr>
        <p:spPr>
          <a:xfrm flipH="1" rot="10800000">
            <a:off x="7766550" y="-513375"/>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87" name="Google Shape;87;p11"/>
          <p:cNvSpPr txBox="1"/>
          <p:nvPr>
            <p:ph hasCustomPrompt="1" type="title"/>
          </p:nvPr>
        </p:nvSpPr>
        <p:spPr>
          <a:xfrm>
            <a:off x="311700" y="1538525"/>
            <a:ext cx="8520600" cy="1613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8" name="Google Shape;88;p11"/>
          <p:cNvSpPr txBox="1"/>
          <p:nvPr>
            <p:ph idx="1" type="body"/>
          </p:nvPr>
        </p:nvSpPr>
        <p:spPr>
          <a:xfrm>
            <a:off x="3224850" y="2935050"/>
            <a:ext cx="26943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IG_NUMBER_1">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p:cSld name="TITLE_AND_BODY_1">
    <p:spTree>
      <p:nvGrpSpPr>
        <p:cNvPr id="90" name="Shape 90"/>
        <p:cNvGrpSpPr/>
        <p:nvPr/>
      </p:nvGrpSpPr>
      <p:grpSpPr>
        <a:xfrm>
          <a:off x="0" y="0"/>
          <a:ext cx="0" cy="0"/>
          <a:chOff x="0" y="0"/>
          <a:chExt cx="0" cy="0"/>
        </a:xfrm>
      </p:grpSpPr>
      <p:sp>
        <p:nvSpPr>
          <p:cNvPr id="91" name="Google Shape;91;p13"/>
          <p:cNvSpPr/>
          <p:nvPr/>
        </p:nvSpPr>
        <p:spPr>
          <a:xfrm flipH="1">
            <a:off x="6602500" y="2383875"/>
            <a:ext cx="4253100" cy="402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txBox="1"/>
          <p:nvPr>
            <p:ph idx="1" type="body"/>
          </p:nvPr>
        </p:nvSpPr>
        <p:spPr>
          <a:xfrm>
            <a:off x="685050" y="988650"/>
            <a:ext cx="7304100" cy="3166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p13"/>
          <p:cNvSpPr txBox="1"/>
          <p:nvPr>
            <p:ph type="title"/>
          </p:nvPr>
        </p:nvSpPr>
        <p:spPr>
          <a:xfrm>
            <a:off x="685050" y="436400"/>
            <a:ext cx="69276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3"/>
          <p:cNvSpPr/>
          <p:nvPr/>
        </p:nvSpPr>
        <p:spPr>
          <a:xfrm flipH="1">
            <a:off x="8294125" y="-450750"/>
            <a:ext cx="4253100" cy="4020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
  <p:cSld name="TITLE_1">
    <p:bg>
      <p:bgPr>
        <a:solidFill>
          <a:srgbClr val="FFFFFF"/>
        </a:solidFill>
      </p:bgPr>
    </p:bg>
    <p:spTree>
      <p:nvGrpSpPr>
        <p:cNvPr id="95" name="Shape 95"/>
        <p:cNvGrpSpPr/>
        <p:nvPr/>
      </p:nvGrpSpPr>
      <p:grpSpPr>
        <a:xfrm>
          <a:off x="0" y="0"/>
          <a:ext cx="0" cy="0"/>
          <a:chOff x="0" y="0"/>
          <a:chExt cx="0" cy="0"/>
        </a:xfrm>
      </p:grpSpPr>
      <p:grpSp>
        <p:nvGrpSpPr>
          <p:cNvPr id="96" name="Google Shape;96;p14"/>
          <p:cNvGrpSpPr/>
          <p:nvPr/>
        </p:nvGrpSpPr>
        <p:grpSpPr>
          <a:xfrm>
            <a:off x="4374084" y="-72325"/>
            <a:ext cx="5040491" cy="5349300"/>
            <a:chOff x="4297884" y="-72325"/>
            <a:chExt cx="5040491" cy="5349300"/>
          </a:xfrm>
        </p:grpSpPr>
        <p:sp>
          <p:nvSpPr>
            <p:cNvPr id="97" name="Google Shape;97;p14"/>
            <p:cNvSpPr/>
            <p:nvPr/>
          </p:nvSpPr>
          <p:spPr>
            <a:xfrm rot="5400000">
              <a:off x="2759613" y="1477371"/>
              <a:ext cx="5292108" cy="2215566"/>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6309575" y="-72325"/>
              <a:ext cx="3028800" cy="534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4"/>
          <p:cNvSpPr/>
          <p:nvPr/>
        </p:nvSpPr>
        <p:spPr>
          <a:xfrm rot="-8639829">
            <a:off x="1377718" y="-1069722"/>
            <a:ext cx="103092" cy="1963862"/>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4"/>
          <p:cNvCxnSpPr/>
          <p:nvPr/>
        </p:nvCxnSpPr>
        <p:spPr>
          <a:xfrm flipH="1" rot="-534649">
            <a:off x="57779" y="-914679"/>
            <a:ext cx="2023927" cy="1959562"/>
          </a:xfrm>
          <a:prstGeom prst="straightConnector1">
            <a:avLst/>
          </a:prstGeom>
          <a:noFill/>
          <a:ln cap="flat" cmpd="sng" w="19050">
            <a:solidFill>
              <a:schemeClr val="accent4"/>
            </a:solidFill>
            <a:prstDash val="solid"/>
            <a:round/>
            <a:headEnd len="med" w="med" type="none"/>
            <a:tailEnd len="med" w="med" type="none"/>
          </a:ln>
        </p:spPr>
      </p:cxnSp>
      <p:sp>
        <p:nvSpPr>
          <p:cNvPr id="101" name="Google Shape;101;p14"/>
          <p:cNvSpPr/>
          <p:nvPr/>
        </p:nvSpPr>
        <p:spPr>
          <a:xfrm>
            <a:off x="8405300" y="283225"/>
            <a:ext cx="2591100" cy="25911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81800" y="4440100"/>
            <a:ext cx="1702200" cy="170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txBox="1"/>
          <p:nvPr>
            <p:ph type="ctrTitle"/>
          </p:nvPr>
        </p:nvSpPr>
        <p:spPr>
          <a:xfrm>
            <a:off x="572000" y="586290"/>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4" name="Google Shape;104;p14"/>
          <p:cNvSpPr txBox="1"/>
          <p:nvPr>
            <p:ph idx="1" type="subTitle"/>
          </p:nvPr>
        </p:nvSpPr>
        <p:spPr>
          <a:xfrm>
            <a:off x="943897" y="984528"/>
            <a:ext cx="2357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5" name="Google Shape;105;p14"/>
          <p:cNvSpPr txBox="1"/>
          <p:nvPr>
            <p:ph idx="2" type="ctrTitle"/>
          </p:nvPr>
        </p:nvSpPr>
        <p:spPr>
          <a:xfrm>
            <a:off x="572000" y="2026478"/>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6" name="Google Shape;106;p14"/>
          <p:cNvSpPr txBox="1"/>
          <p:nvPr>
            <p:ph idx="3" type="subTitle"/>
          </p:nvPr>
        </p:nvSpPr>
        <p:spPr>
          <a:xfrm>
            <a:off x="943897" y="2424710"/>
            <a:ext cx="2357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7" name="Google Shape;107;p14"/>
          <p:cNvSpPr txBox="1"/>
          <p:nvPr>
            <p:ph idx="4" type="ctrTitle"/>
          </p:nvPr>
        </p:nvSpPr>
        <p:spPr>
          <a:xfrm>
            <a:off x="572000" y="3466678"/>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8" name="Google Shape;108;p14"/>
          <p:cNvSpPr txBox="1"/>
          <p:nvPr>
            <p:ph idx="5" type="subTitle"/>
          </p:nvPr>
        </p:nvSpPr>
        <p:spPr>
          <a:xfrm>
            <a:off x="943897" y="3864905"/>
            <a:ext cx="2357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9" name="Google Shape;109;p14"/>
          <p:cNvSpPr txBox="1"/>
          <p:nvPr>
            <p:ph hasCustomPrompt="1" idx="6" type="title"/>
          </p:nvPr>
        </p:nvSpPr>
        <p:spPr>
          <a:xfrm>
            <a:off x="3377300" y="711115"/>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0" name="Google Shape;110;p14"/>
          <p:cNvSpPr txBox="1"/>
          <p:nvPr>
            <p:ph hasCustomPrompt="1" idx="7" type="title"/>
          </p:nvPr>
        </p:nvSpPr>
        <p:spPr>
          <a:xfrm>
            <a:off x="3377300" y="2148053"/>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1" name="Google Shape;111;p14"/>
          <p:cNvSpPr txBox="1"/>
          <p:nvPr>
            <p:ph hasCustomPrompt="1" idx="8" type="title"/>
          </p:nvPr>
        </p:nvSpPr>
        <p:spPr>
          <a:xfrm>
            <a:off x="3377300" y="3585003"/>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2" name="Google Shape;112;p14"/>
          <p:cNvSpPr txBox="1"/>
          <p:nvPr>
            <p:ph hasCustomPrompt="1" idx="9" type="title"/>
          </p:nvPr>
        </p:nvSpPr>
        <p:spPr>
          <a:xfrm>
            <a:off x="4574500" y="711115"/>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13" name="Google Shape;113;p14"/>
          <p:cNvSpPr txBox="1"/>
          <p:nvPr>
            <p:ph hasCustomPrompt="1" idx="13" type="title"/>
          </p:nvPr>
        </p:nvSpPr>
        <p:spPr>
          <a:xfrm>
            <a:off x="4574500" y="2148053"/>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14" name="Google Shape;114;p14"/>
          <p:cNvSpPr txBox="1"/>
          <p:nvPr>
            <p:ph hasCustomPrompt="1" idx="14" type="title"/>
          </p:nvPr>
        </p:nvSpPr>
        <p:spPr>
          <a:xfrm>
            <a:off x="4574500" y="3585003"/>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15" name="Google Shape;115;p14"/>
          <p:cNvSpPr txBox="1"/>
          <p:nvPr>
            <p:ph idx="15" type="ctrTitle"/>
          </p:nvPr>
        </p:nvSpPr>
        <p:spPr>
          <a:xfrm>
            <a:off x="5842900" y="586290"/>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6" name="Google Shape;116;p14"/>
          <p:cNvSpPr txBox="1"/>
          <p:nvPr>
            <p:ph idx="16" type="subTitle"/>
          </p:nvPr>
        </p:nvSpPr>
        <p:spPr>
          <a:xfrm>
            <a:off x="5842897" y="984528"/>
            <a:ext cx="2357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14"/>
          <p:cNvSpPr txBox="1"/>
          <p:nvPr>
            <p:ph idx="17" type="ctrTitle"/>
          </p:nvPr>
        </p:nvSpPr>
        <p:spPr>
          <a:xfrm>
            <a:off x="5842900" y="2026478"/>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8" name="Google Shape;118;p14"/>
          <p:cNvSpPr txBox="1"/>
          <p:nvPr>
            <p:ph idx="18" type="subTitle"/>
          </p:nvPr>
        </p:nvSpPr>
        <p:spPr>
          <a:xfrm>
            <a:off x="5842897" y="2424710"/>
            <a:ext cx="2357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4"/>
          <p:cNvSpPr txBox="1"/>
          <p:nvPr>
            <p:ph idx="19" type="ctrTitle"/>
          </p:nvPr>
        </p:nvSpPr>
        <p:spPr>
          <a:xfrm>
            <a:off x="5842900" y="3466678"/>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0" name="Google Shape;120;p14"/>
          <p:cNvSpPr txBox="1"/>
          <p:nvPr>
            <p:ph idx="20" type="subTitle"/>
          </p:nvPr>
        </p:nvSpPr>
        <p:spPr>
          <a:xfrm>
            <a:off x="5842897" y="3864905"/>
            <a:ext cx="2357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ONE_COLUMN_TEXT_1">
    <p:spTree>
      <p:nvGrpSpPr>
        <p:cNvPr id="121" name="Shape 121"/>
        <p:cNvGrpSpPr/>
        <p:nvPr/>
      </p:nvGrpSpPr>
      <p:grpSpPr>
        <a:xfrm>
          <a:off x="0" y="0"/>
          <a:ext cx="0" cy="0"/>
          <a:chOff x="0" y="0"/>
          <a:chExt cx="0" cy="0"/>
        </a:xfrm>
      </p:grpSpPr>
      <p:sp>
        <p:nvSpPr>
          <p:cNvPr id="122" name="Google Shape;122;p15"/>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15"/>
          <p:cNvSpPr/>
          <p:nvPr/>
        </p:nvSpPr>
        <p:spPr>
          <a:xfrm rot="10800000">
            <a:off x="-904507" y="4354123"/>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10800000">
            <a:off x="-1111700" y="42724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8100000">
            <a:off x="9203402" y="-672335"/>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5"/>
          <p:cNvCxnSpPr/>
          <p:nvPr/>
        </p:nvCxnSpPr>
        <p:spPr>
          <a:xfrm flipH="1">
            <a:off x="7864199" y="-5746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127" name="Google Shape;127;p15"/>
          <p:cNvSpPr/>
          <p:nvPr/>
        </p:nvSpPr>
        <p:spPr>
          <a:xfrm rot="10800000">
            <a:off x="8614975" y="1142675"/>
            <a:ext cx="2082300" cy="2082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txBox="1"/>
          <p:nvPr>
            <p:ph idx="2" type="ctrTitle"/>
          </p:nvPr>
        </p:nvSpPr>
        <p:spPr>
          <a:xfrm>
            <a:off x="1101688" y="320757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9" name="Google Shape;129;p15"/>
          <p:cNvSpPr txBox="1"/>
          <p:nvPr>
            <p:ph idx="1" type="subTitle"/>
          </p:nvPr>
        </p:nvSpPr>
        <p:spPr>
          <a:xfrm>
            <a:off x="1101600" y="3605797"/>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5"/>
          <p:cNvSpPr txBox="1"/>
          <p:nvPr>
            <p:ph idx="3" type="ctrTitle"/>
          </p:nvPr>
        </p:nvSpPr>
        <p:spPr>
          <a:xfrm>
            <a:off x="3530888" y="320757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1" name="Google Shape;131;p15"/>
          <p:cNvSpPr txBox="1"/>
          <p:nvPr>
            <p:ph idx="4" type="subTitle"/>
          </p:nvPr>
        </p:nvSpPr>
        <p:spPr>
          <a:xfrm>
            <a:off x="3530800" y="3605797"/>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5"/>
          <p:cNvSpPr txBox="1"/>
          <p:nvPr>
            <p:ph idx="5" type="ctrTitle"/>
          </p:nvPr>
        </p:nvSpPr>
        <p:spPr>
          <a:xfrm>
            <a:off x="5960088" y="320757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3" name="Google Shape;133;p15"/>
          <p:cNvSpPr txBox="1"/>
          <p:nvPr>
            <p:ph idx="6" type="subTitle"/>
          </p:nvPr>
        </p:nvSpPr>
        <p:spPr>
          <a:xfrm>
            <a:off x="5960000" y="3605797"/>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ONE_COLUMN_TEXT_1_1">
    <p:bg>
      <p:bgPr>
        <a:solidFill>
          <a:schemeClr val="accent1"/>
        </a:solidFill>
      </p:bgPr>
    </p:bg>
    <p:spTree>
      <p:nvGrpSpPr>
        <p:cNvPr id="134" name="Shape 134"/>
        <p:cNvGrpSpPr/>
        <p:nvPr/>
      </p:nvGrpSpPr>
      <p:grpSpPr>
        <a:xfrm>
          <a:off x="0" y="0"/>
          <a:ext cx="0" cy="0"/>
          <a:chOff x="0" y="0"/>
          <a:chExt cx="0" cy="0"/>
        </a:xfrm>
      </p:grpSpPr>
      <p:sp>
        <p:nvSpPr>
          <p:cNvPr id="135" name="Google Shape;135;p16"/>
          <p:cNvSpPr/>
          <p:nvPr/>
        </p:nvSpPr>
        <p:spPr>
          <a:xfrm>
            <a:off x="2098650" y="98400"/>
            <a:ext cx="4946700" cy="49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309902" y="4214803"/>
            <a:ext cx="1613700" cy="1613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8121675" y="0"/>
            <a:ext cx="2591100" cy="2591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8005675" y="-271075"/>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rot="-8100000">
            <a:off x="2340875" y="-2075760"/>
            <a:ext cx="103096" cy="436992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16"/>
          <p:cNvCxnSpPr/>
          <p:nvPr/>
        </p:nvCxnSpPr>
        <p:spPr>
          <a:xfrm flipH="1" rot="10800000">
            <a:off x="1320025" y="-490500"/>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141" name="Google Shape;141;p16"/>
          <p:cNvSpPr txBox="1"/>
          <p:nvPr>
            <p:ph type="ctrTitle"/>
          </p:nvPr>
        </p:nvSpPr>
        <p:spPr>
          <a:xfrm>
            <a:off x="3125705" y="3076075"/>
            <a:ext cx="2892600" cy="45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2" name="Google Shape;142;p16"/>
          <p:cNvSpPr txBox="1"/>
          <p:nvPr>
            <p:ph idx="1" type="subTitle"/>
          </p:nvPr>
        </p:nvSpPr>
        <p:spPr>
          <a:xfrm>
            <a:off x="2642700" y="1914125"/>
            <a:ext cx="3858600" cy="126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ONE_COLUMN_TEXT_2">
    <p:spTree>
      <p:nvGrpSpPr>
        <p:cNvPr id="143" name="Shape 143"/>
        <p:cNvGrpSpPr/>
        <p:nvPr/>
      </p:nvGrpSpPr>
      <p:grpSpPr>
        <a:xfrm>
          <a:off x="0" y="0"/>
          <a:ext cx="0" cy="0"/>
          <a:chOff x="0" y="0"/>
          <a:chExt cx="0" cy="0"/>
        </a:xfrm>
      </p:grpSpPr>
      <p:sp>
        <p:nvSpPr>
          <p:cNvPr id="144" name="Google Shape;144;p17"/>
          <p:cNvSpPr txBox="1"/>
          <p:nvPr>
            <p:ph type="title"/>
          </p:nvPr>
        </p:nvSpPr>
        <p:spPr>
          <a:xfrm>
            <a:off x="5132300" y="1441150"/>
            <a:ext cx="29778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17"/>
          <p:cNvSpPr txBox="1"/>
          <p:nvPr>
            <p:ph idx="1" type="body"/>
          </p:nvPr>
        </p:nvSpPr>
        <p:spPr>
          <a:xfrm>
            <a:off x="5132300" y="1972150"/>
            <a:ext cx="2977800" cy="2163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46" name="Google Shape;146;p17"/>
          <p:cNvSpPr/>
          <p:nvPr/>
        </p:nvSpPr>
        <p:spPr>
          <a:xfrm rot="-2138081">
            <a:off x="8902347" y="3333255"/>
            <a:ext cx="102984" cy="1963913"/>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7"/>
          <p:cNvCxnSpPr/>
          <p:nvPr/>
        </p:nvCxnSpPr>
        <p:spPr>
          <a:xfrm flipH="1" rot="5963048">
            <a:off x="7909514" y="2945898"/>
            <a:ext cx="2023885" cy="1959720"/>
          </a:xfrm>
          <a:prstGeom prst="straightConnector1">
            <a:avLst/>
          </a:prstGeom>
          <a:noFill/>
          <a:ln cap="flat" cmpd="sng" w="19050">
            <a:solidFill>
              <a:schemeClr val="accent4"/>
            </a:solidFill>
            <a:prstDash val="solid"/>
            <a:round/>
            <a:headEnd len="med" w="med" type="none"/>
            <a:tailEnd len="med" w="med" type="none"/>
          </a:ln>
        </p:spPr>
      </p:cxnSp>
      <p:sp>
        <p:nvSpPr>
          <p:cNvPr id="148" name="Google Shape;148;p17"/>
          <p:cNvSpPr/>
          <p:nvPr/>
        </p:nvSpPr>
        <p:spPr>
          <a:xfrm rot="10800000">
            <a:off x="8059500" y="-401475"/>
            <a:ext cx="2082300" cy="2082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ONE_COLUMN_TEXT_2_1">
    <p:spTree>
      <p:nvGrpSpPr>
        <p:cNvPr id="149" name="Shape 149"/>
        <p:cNvGrpSpPr/>
        <p:nvPr/>
      </p:nvGrpSpPr>
      <p:grpSpPr>
        <a:xfrm>
          <a:off x="0" y="0"/>
          <a:ext cx="0" cy="0"/>
          <a:chOff x="0" y="0"/>
          <a:chExt cx="0" cy="0"/>
        </a:xfrm>
      </p:grpSpPr>
      <p:sp>
        <p:nvSpPr>
          <p:cNvPr id="150" name="Google Shape;150;p18"/>
          <p:cNvSpPr txBox="1"/>
          <p:nvPr>
            <p:ph type="title"/>
          </p:nvPr>
        </p:nvSpPr>
        <p:spPr>
          <a:xfrm>
            <a:off x="922250" y="1441150"/>
            <a:ext cx="29778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18"/>
          <p:cNvSpPr txBox="1"/>
          <p:nvPr>
            <p:ph idx="1" type="body"/>
          </p:nvPr>
        </p:nvSpPr>
        <p:spPr>
          <a:xfrm>
            <a:off x="922250" y="1972150"/>
            <a:ext cx="2977800" cy="2163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52" name="Google Shape;152;p18"/>
          <p:cNvSpPr/>
          <p:nvPr/>
        </p:nvSpPr>
        <p:spPr>
          <a:xfrm rot="-8071706">
            <a:off x="5317432" y="-871742"/>
            <a:ext cx="103100" cy="1963767"/>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8"/>
          <p:cNvCxnSpPr/>
          <p:nvPr/>
        </p:nvCxnSpPr>
        <p:spPr>
          <a:xfrm flipH="1" rot="27008">
            <a:off x="3977364" y="-777184"/>
            <a:ext cx="2023862" cy="1959662"/>
          </a:xfrm>
          <a:prstGeom prst="straightConnector1">
            <a:avLst/>
          </a:prstGeom>
          <a:noFill/>
          <a:ln cap="flat" cmpd="sng" w="19050">
            <a:solidFill>
              <a:schemeClr val="accent3"/>
            </a:solidFill>
            <a:prstDash val="solid"/>
            <a:round/>
            <a:headEnd len="med" w="med" type="none"/>
            <a:tailEnd len="med" w="med" type="none"/>
          </a:ln>
        </p:spPr>
      </p:cxnSp>
      <p:sp>
        <p:nvSpPr>
          <p:cNvPr id="154" name="Google Shape;154;p18"/>
          <p:cNvSpPr/>
          <p:nvPr/>
        </p:nvSpPr>
        <p:spPr>
          <a:xfrm rot="10800000">
            <a:off x="-720000" y="1026025"/>
            <a:ext cx="1146300" cy="1146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3343633" y="4175858"/>
            <a:ext cx="2148000" cy="214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3247475" y="3951150"/>
            <a:ext cx="2148000" cy="2148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
  <p:cSld name="ONE_COLUMN_TEXT_1_2">
    <p:spTree>
      <p:nvGrpSpPr>
        <p:cNvPr id="157" name="Shape 157"/>
        <p:cNvGrpSpPr/>
        <p:nvPr/>
      </p:nvGrpSpPr>
      <p:grpSpPr>
        <a:xfrm>
          <a:off x="0" y="0"/>
          <a:ext cx="0" cy="0"/>
          <a:chOff x="0" y="0"/>
          <a:chExt cx="0" cy="0"/>
        </a:xfrm>
      </p:grpSpPr>
      <p:sp>
        <p:nvSpPr>
          <p:cNvPr id="158" name="Google Shape;158;p19"/>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19"/>
          <p:cNvSpPr txBox="1"/>
          <p:nvPr>
            <p:ph idx="2" type="ctrTitle"/>
          </p:nvPr>
        </p:nvSpPr>
        <p:spPr>
          <a:xfrm>
            <a:off x="982893" y="3390450"/>
            <a:ext cx="15954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0" name="Google Shape;160;p19"/>
          <p:cNvSpPr txBox="1"/>
          <p:nvPr>
            <p:ph idx="1" type="subTitle"/>
          </p:nvPr>
        </p:nvSpPr>
        <p:spPr>
          <a:xfrm>
            <a:off x="982826" y="3788674"/>
            <a:ext cx="15954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9"/>
          <p:cNvSpPr txBox="1"/>
          <p:nvPr>
            <p:ph idx="3" type="ctrTitle"/>
          </p:nvPr>
        </p:nvSpPr>
        <p:spPr>
          <a:xfrm>
            <a:off x="2843852" y="3390450"/>
            <a:ext cx="15954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2" name="Google Shape;162;p19"/>
          <p:cNvSpPr txBox="1"/>
          <p:nvPr>
            <p:ph idx="4" type="subTitle"/>
          </p:nvPr>
        </p:nvSpPr>
        <p:spPr>
          <a:xfrm>
            <a:off x="2843784" y="3788674"/>
            <a:ext cx="15954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9"/>
          <p:cNvSpPr txBox="1"/>
          <p:nvPr>
            <p:ph idx="5" type="ctrTitle"/>
          </p:nvPr>
        </p:nvSpPr>
        <p:spPr>
          <a:xfrm>
            <a:off x="4704811" y="3390450"/>
            <a:ext cx="15954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4" name="Google Shape;164;p19"/>
          <p:cNvSpPr txBox="1"/>
          <p:nvPr>
            <p:ph idx="6" type="subTitle"/>
          </p:nvPr>
        </p:nvSpPr>
        <p:spPr>
          <a:xfrm>
            <a:off x="4704743" y="3788674"/>
            <a:ext cx="15954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9"/>
          <p:cNvSpPr txBox="1"/>
          <p:nvPr>
            <p:ph idx="7" type="ctrTitle"/>
          </p:nvPr>
        </p:nvSpPr>
        <p:spPr>
          <a:xfrm>
            <a:off x="6565769" y="3390450"/>
            <a:ext cx="15954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6" name="Google Shape;166;p19"/>
          <p:cNvSpPr txBox="1"/>
          <p:nvPr>
            <p:ph idx="8" type="subTitle"/>
          </p:nvPr>
        </p:nvSpPr>
        <p:spPr>
          <a:xfrm>
            <a:off x="6565702" y="3788674"/>
            <a:ext cx="15954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9"/>
          <p:cNvSpPr/>
          <p:nvPr/>
        </p:nvSpPr>
        <p:spPr>
          <a:xfrm>
            <a:off x="8277175" y="53375"/>
            <a:ext cx="2591100" cy="25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8161175" y="-217700"/>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rot="-8100000">
            <a:off x="7917625" y="-2542335"/>
            <a:ext cx="103096" cy="436992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19"/>
          <p:cNvCxnSpPr/>
          <p:nvPr/>
        </p:nvCxnSpPr>
        <p:spPr>
          <a:xfrm flipH="1" rot="10800000">
            <a:off x="6896775" y="-957075"/>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171" name="Google Shape;171;p19"/>
          <p:cNvSpPr/>
          <p:nvPr/>
        </p:nvSpPr>
        <p:spPr>
          <a:xfrm>
            <a:off x="211226" y="4686280"/>
            <a:ext cx="103200" cy="797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363626" y="4405430"/>
            <a:ext cx="103200" cy="797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
  <p:cSld name="ONE_COLUMN_TEXT_1_3">
    <p:spTree>
      <p:nvGrpSpPr>
        <p:cNvPr id="173" name="Shape 173"/>
        <p:cNvGrpSpPr/>
        <p:nvPr/>
      </p:nvGrpSpPr>
      <p:grpSpPr>
        <a:xfrm>
          <a:off x="0" y="0"/>
          <a:ext cx="0" cy="0"/>
          <a:chOff x="0" y="0"/>
          <a:chExt cx="0" cy="0"/>
        </a:xfrm>
      </p:grpSpPr>
      <p:grpSp>
        <p:nvGrpSpPr>
          <p:cNvPr id="174" name="Google Shape;174;p20"/>
          <p:cNvGrpSpPr/>
          <p:nvPr/>
        </p:nvGrpSpPr>
        <p:grpSpPr>
          <a:xfrm>
            <a:off x="4374084" y="-72325"/>
            <a:ext cx="5040491" cy="5349300"/>
            <a:chOff x="4297884" y="-72325"/>
            <a:chExt cx="5040491" cy="5349300"/>
          </a:xfrm>
        </p:grpSpPr>
        <p:sp>
          <p:nvSpPr>
            <p:cNvPr id="175" name="Google Shape;175;p20"/>
            <p:cNvSpPr/>
            <p:nvPr/>
          </p:nvSpPr>
          <p:spPr>
            <a:xfrm rot="5400000">
              <a:off x="2759613" y="1477371"/>
              <a:ext cx="5292108" cy="2215566"/>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6309575" y="-72325"/>
              <a:ext cx="3028800" cy="534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20"/>
          <p:cNvSpPr/>
          <p:nvPr/>
        </p:nvSpPr>
        <p:spPr>
          <a:xfrm rot="10800000">
            <a:off x="-904507" y="4354123"/>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rot="10800000">
            <a:off x="-1111700" y="42724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rot="-8100000">
            <a:off x="9203402" y="-672335"/>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20"/>
          <p:cNvCxnSpPr/>
          <p:nvPr/>
        </p:nvCxnSpPr>
        <p:spPr>
          <a:xfrm flipH="1">
            <a:off x="7864199" y="-5746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182" name="Google Shape;182;p20"/>
          <p:cNvSpPr/>
          <p:nvPr/>
        </p:nvSpPr>
        <p:spPr>
          <a:xfrm rot="10800000">
            <a:off x="8614975" y="11426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txBox="1"/>
          <p:nvPr>
            <p:ph idx="2" type="ctrTitle"/>
          </p:nvPr>
        </p:nvSpPr>
        <p:spPr>
          <a:xfrm>
            <a:off x="1352136" y="3072575"/>
            <a:ext cx="23745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4" name="Google Shape;184;p20"/>
          <p:cNvSpPr txBox="1"/>
          <p:nvPr>
            <p:ph idx="1" type="subTitle"/>
          </p:nvPr>
        </p:nvSpPr>
        <p:spPr>
          <a:xfrm>
            <a:off x="1352035" y="3470798"/>
            <a:ext cx="23745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0"/>
          <p:cNvSpPr txBox="1"/>
          <p:nvPr>
            <p:ph idx="3" type="ctrTitle"/>
          </p:nvPr>
        </p:nvSpPr>
        <p:spPr>
          <a:xfrm>
            <a:off x="5417465" y="3072575"/>
            <a:ext cx="23745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6" name="Google Shape;186;p20"/>
          <p:cNvSpPr txBox="1"/>
          <p:nvPr>
            <p:ph idx="4" type="subTitle"/>
          </p:nvPr>
        </p:nvSpPr>
        <p:spPr>
          <a:xfrm>
            <a:off x="5417364" y="3470798"/>
            <a:ext cx="23745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5400" y="-21700"/>
            <a:ext cx="9144000" cy="5165100"/>
          </a:xfrm>
          <a:prstGeom prst="rect">
            <a:avLst/>
          </a:prstGeom>
          <a:solidFill>
            <a:srgbClr val="FFFFFF">
              <a:alpha val="21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4508325" y="-1194325"/>
            <a:ext cx="5541900" cy="5812400"/>
            <a:chOff x="4508325" y="-1194325"/>
            <a:chExt cx="5541900" cy="5812400"/>
          </a:xfrm>
        </p:grpSpPr>
        <p:sp>
          <p:nvSpPr>
            <p:cNvPr id="23" name="Google Shape;23;p3"/>
            <p:cNvSpPr/>
            <p:nvPr/>
          </p:nvSpPr>
          <p:spPr>
            <a:xfrm>
              <a:off x="4584525" y="-1194325"/>
              <a:ext cx="5465700" cy="546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4508325" y="-847625"/>
              <a:ext cx="5465700" cy="5465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title"/>
          </p:nvPr>
        </p:nvSpPr>
        <p:spPr>
          <a:xfrm>
            <a:off x="5829525" y="1537450"/>
            <a:ext cx="2400300" cy="8418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SzPts val="3600"/>
              <a:buNone/>
              <a:defRPr sz="3600"/>
            </a:lvl1pPr>
            <a:lvl2pPr lvl="1" algn="ctr">
              <a:lnSpc>
                <a:spcPct val="90000"/>
              </a:lnSpc>
              <a:spcBef>
                <a:spcPts val="0"/>
              </a:spcBef>
              <a:spcAft>
                <a:spcPts val="0"/>
              </a:spcAft>
              <a:buSzPts val="3600"/>
              <a:buNone/>
              <a:defRPr sz="3600"/>
            </a:lvl2pPr>
            <a:lvl3pPr lvl="2" algn="ctr">
              <a:lnSpc>
                <a:spcPct val="90000"/>
              </a:lnSpc>
              <a:spcBef>
                <a:spcPts val="0"/>
              </a:spcBef>
              <a:spcAft>
                <a:spcPts val="0"/>
              </a:spcAft>
              <a:buSzPts val="3600"/>
              <a:buNone/>
              <a:defRPr sz="3600"/>
            </a:lvl3pPr>
            <a:lvl4pPr lvl="3" algn="ctr">
              <a:lnSpc>
                <a:spcPct val="90000"/>
              </a:lnSpc>
              <a:spcBef>
                <a:spcPts val="0"/>
              </a:spcBef>
              <a:spcAft>
                <a:spcPts val="0"/>
              </a:spcAft>
              <a:buSzPts val="3600"/>
              <a:buNone/>
              <a:defRPr sz="3600"/>
            </a:lvl4pPr>
            <a:lvl5pPr lvl="4" algn="ctr">
              <a:lnSpc>
                <a:spcPct val="90000"/>
              </a:lnSpc>
              <a:spcBef>
                <a:spcPts val="0"/>
              </a:spcBef>
              <a:spcAft>
                <a:spcPts val="0"/>
              </a:spcAft>
              <a:buSzPts val="3600"/>
              <a:buNone/>
              <a:defRPr sz="3600"/>
            </a:lvl5pPr>
            <a:lvl6pPr lvl="5" algn="ctr">
              <a:lnSpc>
                <a:spcPct val="90000"/>
              </a:lnSpc>
              <a:spcBef>
                <a:spcPts val="0"/>
              </a:spcBef>
              <a:spcAft>
                <a:spcPts val="0"/>
              </a:spcAft>
              <a:buSzPts val="3600"/>
              <a:buNone/>
              <a:defRPr sz="3600"/>
            </a:lvl6pPr>
            <a:lvl7pPr lvl="6" algn="ctr">
              <a:lnSpc>
                <a:spcPct val="90000"/>
              </a:lnSpc>
              <a:spcBef>
                <a:spcPts val="0"/>
              </a:spcBef>
              <a:spcAft>
                <a:spcPts val="0"/>
              </a:spcAft>
              <a:buSzPts val="3600"/>
              <a:buNone/>
              <a:defRPr sz="3600"/>
            </a:lvl7pPr>
            <a:lvl8pPr lvl="7" algn="ctr">
              <a:lnSpc>
                <a:spcPct val="90000"/>
              </a:lnSpc>
              <a:spcBef>
                <a:spcPts val="0"/>
              </a:spcBef>
              <a:spcAft>
                <a:spcPts val="0"/>
              </a:spcAft>
              <a:buSzPts val="3600"/>
              <a:buNone/>
              <a:defRPr sz="3600"/>
            </a:lvl8pPr>
            <a:lvl9pPr lvl="8" algn="ctr">
              <a:lnSpc>
                <a:spcPct val="90000"/>
              </a:lnSpc>
              <a:spcBef>
                <a:spcPts val="0"/>
              </a:spcBef>
              <a:spcAft>
                <a:spcPts val="0"/>
              </a:spcAft>
              <a:buSzPts val="3600"/>
              <a:buNone/>
              <a:defRPr sz="3600"/>
            </a:lvl9pPr>
          </a:lstStyle>
          <a:p/>
        </p:txBody>
      </p:sp>
      <p:sp>
        <p:nvSpPr>
          <p:cNvPr id="26" name="Google Shape;26;p3"/>
          <p:cNvSpPr txBox="1"/>
          <p:nvPr>
            <p:ph idx="1" type="subTitle"/>
          </p:nvPr>
        </p:nvSpPr>
        <p:spPr>
          <a:xfrm>
            <a:off x="5349525" y="2620575"/>
            <a:ext cx="28803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27" name="Google Shape;27;p3"/>
          <p:cNvSpPr txBox="1"/>
          <p:nvPr>
            <p:ph hasCustomPrompt="1" idx="2" type="title"/>
          </p:nvPr>
        </p:nvSpPr>
        <p:spPr>
          <a:xfrm>
            <a:off x="6404925" y="612050"/>
            <a:ext cx="18249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28" name="Google Shape;28;p3"/>
          <p:cNvSpPr/>
          <p:nvPr/>
        </p:nvSpPr>
        <p:spPr>
          <a:xfrm>
            <a:off x="560131" y="-594000"/>
            <a:ext cx="1775100" cy="1775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36749" y="-524401"/>
            <a:ext cx="1775100" cy="1775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TITLE_ONLY_1">
    <p:spTree>
      <p:nvGrpSpPr>
        <p:cNvPr id="187" name="Shape 187"/>
        <p:cNvGrpSpPr/>
        <p:nvPr/>
      </p:nvGrpSpPr>
      <p:grpSpPr>
        <a:xfrm>
          <a:off x="0" y="0"/>
          <a:ext cx="0" cy="0"/>
          <a:chOff x="0" y="0"/>
          <a:chExt cx="0" cy="0"/>
        </a:xfrm>
      </p:grpSpPr>
      <p:sp>
        <p:nvSpPr>
          <p:cNvPr id="188" name="Google Shape;188;p21"/>
          <p:cNvSpPr txBox="1"/>
          <p:nvPr>
            <p:ph type="title"/>
          </p:nvPr>
        </p:nvSpPr>
        <p:spPr>
          <a:xfrm>
            <a:off x="685050" y="436400"/>
            <a:ext cx="42072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1">
  <p:cSld name="ONE_COLUMN_TEXT_1_4">
    <p:spTree>
      <p:nvGrpSpPr>
        <p:cNvPr id="189" name="Shape 189"/>
        <p:cNvGrpSpPr/>
        <p:nvPr/>
      </p:nvGrpSpPr>
      <p:grpSpPr>
        <a:xfrm>
          <a:off x="0" y="0"/>
          <a:ext cx="0" cy="0"/>
          <a:chOff x="0" y="0"/>
          <a:chExt cx="0" cy="0"/>
        </a:xfrm>
      </p:grpSpPr>
      <p:sp>
        <p:nvSpPr>
          <p:cNvPr id="190" name="Google Shape;190;p22"/>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1" name="Google Shape;191;p22"/>
          <p:cNvSpPr/>
          <p:nvPr/>
        </p:nvSpPr>
        <p:spPr>
          <a:xfrm rot="10800000">
            <a:off x="7633693" y="-1114902"/>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rot="10800000">
            <a:off x="7426500" y="-1196550"/>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rot="-1036465">
            <a:off x="426438" y="3814522"/>
            <a:ext cx="103048" cy="1963962"/>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2"/>
          <p:cNvCxnSpPr/>
          <p:nvPr/>
        </p:nvCxnSpPr>
        <p:spPr>
          <a:xfrm flipH="1" rot="7060908">
            <a:off x="-442446" y="3436709"/>
            <a:ext cx="2023847" cy="1959574"/>
          </a:xfrm>
          <a:prstGeom prst="straightConnector1">
            <a:avLst/>
          </a:prstGeom>
          <a:noFill/>
          <a:ln cap="flat" cmpd="sng" w="19050">
            <a:solidFill>
              <a:schemeClr val="accent4"/>
            </a:solidFill>
            <a:prstDash val="solid"/>
            <a:round/>
            <a:headEnd len="med" w="med" type="none"/>
            <a:tailEnd len="med" w="med" type="none"/>
          </a:ln>
        </p:spPr>
      </p:cxnSp>
      <p:sp>
        <p:nvSpPr>
          <p:cNvPr id="195" name="Google Shape;195;p22"/>
          <p:cNvSpPr txBox="1"/>
          <p:nvPr>
            <p:ph idx="2" type="ctrTitle"/>
          </p:nvPr>
        </p:nvSpPr>
        <p:spPr>
          <a:xfrm>
            <a:off x="1101688" y="33904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6" name="Google Shape;196;p22"/>
          <p:cNvSpPr txBox="1"/>
          <p:nvPr>
            <p:ph idx="1" type="subTitle"/>
          </p:nvPr>
        </p:nvSpPr>
        <p:spPr>
          <a:xfrm>
            <a:off x="1101600" y="3788672"/>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2"/>
          <p:cNvSpPr txBox="1"/>
          <p:nvPr>
            <p:ph idx="3" type="ctrTitle"/>
          </p:nvPr>
        </p:nvSpPr>
        <p:spPr>
          <a:xfrm>
            <a:off x="3530888" y="33904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8" name="Google Shape;198;p22"/>
          <p:cNvSpPr txBox="1"/>
          <p:nvPr>
            <p:ph idx="4" type="subTitle"/>
          </p:nvPr>
        </p:nvSpPr>
        <p:spPr>
          <a:xfrm>
            <a:off x="3530800" y="3788672"/>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2"/>
          <p:cNvSpPr txBox="1"/>
          <p:nvPr>
            <p:ph idx="5" type="ctrTitle"/>
          </p:nvPr>
        </p:nvSpPr>
        <p:spPr>
          <a:xfrm>
            <a:off x="5960088" y="33904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0" name="Google Shape;200;p22"/>
          <p:cNvSpPr txBox="1"/>
          <p:nvPr>
            <p:ph idx="6" type="subTitle"/>
          </p:nvPr>
        </p:nvSpPr>
        <p:spPr>
          <a:xfrm>
            <a:off x="5960000" y="3788672"/>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2"/>
          <p:cNvSpPr txBox="1"/>
          <p:nvPr>
            <p:ph hasCustomPrompt="1" idx="7" type="title"/>
          </p:nvPr>
        </p:nvSpPr>
        <p:spPr>
          <a:xfrm>
            <a:off x="1236750" y="1697375"/>
            <a:ext cx="1812000" cy="79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2" name="Google Shape;202;p22"/>
          <p:cNvSpPr txBox="1"/>
          <p:nvPr>
            <p:ph hasCustomPrompt="1" idx="8" type="title"/>
          </p:nvPr>
        </p:nvSpPr>
        <p:spPr>
          <a:xfrm>
            <a:off x="3665950" y="1697375"/>
            <a:ext cx="1812000" cy="79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3" name="Google Shape;203;p22"/>
          <p:cNvSpPr txBox="1"/>
          <p:nvPr>
            <p:ph hasCustomPrompt="1" idx="9" type="title"/>
          </p:nvPr>
        </p:nvSpPr>
        <p:spPr>
          <a:xfrm>
            <a:off x="6095150" y="1697375"/>
            <a:ext cx="1812000" cy="79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
  <p:cSld name="ONE_COLUMN_TEXT_1_5">
    <p:bg>
      <p:bgPr>
        <a:solidFill>
          <a:schemeClr val="lt1"/>
        </a:solidFill>
      </p:bgPr>
    </p:bg>
    <p:spTree>
      <p:nvGrpSpPr>
        <p:cNvPr id="204" name="Shape 204"/>
        <p:cNvGrpSpPr/>
        <p:nvPr/>
      </p:nvGrpSpPr>
      <p:grpSpPr>
        <a:xfrm>
          <a:off x="0" y="0"/>
          <a:ext cx="0" cy="0"/>
          <a:chOff x="0" y="0"/>
          <a:chExt cx="0" cy="0"/>
        </a:xfrm>
      </p:grpSpPr>
      <p:sp>
        <p:nvSpPr>
          <p:cNvPr id="205" name="Google Shape;205;p23"/>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6" name="Google Shape;206;p23"/>
          <p:cNvSpPr/>
          <p:nvPr/>
        </p:nvSpPr>
        <p:spPr>
          <a:xfrm rot="-8100000">
            <a:off x="9203402" y="-672335"/>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23"/>
          <p:cNvCxnSpPr/>
          <p:nvPr/>
        </p:nvCxnSpPr>
        <p:spPr>
          <a:xfrm flipH="1">
            <a:off x="7864199" y="-5746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208" name="Google Shape;208;p23"/>
          <p:cNvSpPr/>
          <p:nvPr/>
        </p:nvSpPr>
        <p:spPr>
          <a:xfrm rot="10800000">
            <a:off x="8614975" y="1142675"/>
            <a:ext cx="2082300" cy="2082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txBox="1"/>
          <p:nvPr>
            <p:ph idx="2" type="ctrTitle"/>
          </p:nvPr>
        </p:nvSpPr>
        <p:spPr>
          <a:xfrm>
            <a:off x="1101688" y="361142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0" name="Google Shape;210;p23"/>
          <p:cNvSpPr txBox="1"/>
          <p:nvPr>
            <p:ph idx="1" type="subTitle"/>
          </p:nvPr>
        </p:nvSpPr>
        <p:spPr>
          <a:xfrm>
            <a:off x="1101600" y="3933449"/>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3"/>
          <p:cNvSpPr txBox="1"/>
          <p:nvPr>
            <p:ph idx="3" type="ctrTitle"/>
          </p:nvPr>
        </p:nvSpPr>
        <p:spPr>
          <a:xfrm>
            <a:off x="3530888" y="361142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2" name="Google Shape;212;p23"/>
          <p:cNvSpPr txBox="1"/>
          <p:nvPr>
            <p:ph idx="4" type="subTitle"/>
          </p:nvPr>
        </p:nvSpPr>
        <p:spPr>
          <a:xfrm>
            <a:off x="3530800" y="3933449"/>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3"/>
          <p:cNvSpPr txBox="1"/>
          <p:nvPr>
            <p:ph idx="5" type="ctrTitle"/>
          </p:nvPr>
        </p:nvSpPr>
        <p:spPr>
          <a:xfrm>
            <a:off x="5960088" y="361142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4" name="Google Shape;214;p23"/>
          <p:cNvSpPr txBox="1"/>
          <p:nvPr>
            <p:ph idx="6" type="subTitle"/>
          </p:nvPr>
        </p:nvSpPr>
        <p:spPr>
          <a:xfrm>
            <a:off x="5960000" y="3933449"/>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3"/>
          <p:cNvSpPr txBox="1"/>
          <p:nvPr>
            <p:ph idx="7" type="ctrTitle"/>
          </p:nvPr>
        </p:nvSpPr>
        <p:spPr>
          <a:xfrm>
            <a:off x="1101688" y="19007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6" name="Google Shape;216;p23"/>
          <p:cNvSpPr txBox="1"/>
          <p:nvPr>
            <p:ph idx="8" type="subTitle"/>
          </p:nvPr>
        </p:nvSpPr>
        <p:spPr>
          <a:xfrm>
            <a:off x="1101600" y="2222774"/>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3"/>
          <p:cNvSpPr txBox="1"/>
          <p:nvPr>
            <p:ph idx="9" type="ctrTitle"/>
          </p:nvPr>
        </p:nvSpPr>
        <p:spPr>
          <a:xfrm>
            <a:off x="3530888" y="19007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8" name="Google Shape;218;p23"/>
          <p:cNvSpPr txBox="1"/>
          <p:nvPr>
            <p:ph idx="13" type="subTitle"/>
          </p:nvPr>
        </p:nvSpPr>
        <p:spPr>
          <a:xfrm>
            <a:off x="3530800" y="2222774"/>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3"/>
          <p:cNvSpPr txBox="1"/>
          <p:nvPr>
            <p:ph idx="14" type="ctrTitle"/>
          </p:nvPr>
        </p:nvSpPr>
        <p:spPr>
          <a:xfrm>
            <a:off x="5960088" y="19007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0" name="Google Shape;220;p23"/>
          <p:cNvSpPr txBox="1"/>
          <p:nvPr>
            <p:ph idx="15" type="subTitle"/>
          </p:nvPr>
        </p:nvSpPr>
        <p:spPr>
          <a:xfrm>
            <a:off x="5960000" y="2222774"/>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3"/>
          <p:cNvSpPr/>
          <p:nvPr/>
        </p:nvSpPr>
        <p:spPr>
          <a:xfrm rot="10800000">
            <a:off x="-1180525" y="2285675"/>
            <a:ext cx="2082300" cy="2082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1">
  <p:cSld name="ONE_COLUMN_TEXT_1_3_1">
    <p:spTree>
      <p:nvGrpSpPr>
        <p:cNvPr id="222" name="Shape 222"/>
        <p:cNvGrpSpPr/>
        <p:nvPr/>
      </p:nvGrpSpPr>
      <p:grpSpPr>
        <a:xfrm>
          <a:off x="0" y="0"/>
          <a:ext cx="0" cy="0"/>
          <a:chOff x="0" y="0"/>
          <a:chExt cx="0" cy="0"/>
        </a:xfrm>
      </p:grpSpPr>
      <p:sp>
        <p:nvSpPr>
          <p:cNvPr id="223" name="Google Shape;223;p24"/>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4" name="Google Shape;224;p24"/>
          <p:cNvSpPr/>
          <p:nvPr/>
        </p:nvSpPr>
        <p:spPr>
          <a:xfrm rot="10800000">
            <a:off x="-904507" y="4354123"/>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rot="10800000">
            <a:off x="-1111700" y="42724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rot="-8100000">
            <a:off x="9203402" y="-672335"/>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4"/>
          <p:cNvCxnSpPr/>
          <p:nvPr/>
        </p:nvCxnSpPr>
        <p:spPr>
          <a:xfrm flipH="1">
            <a:off x="7864199" y="-5746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228" name="Google Shape;228;p24"/>
          <p:cNvSpPr/>
          <p:nvPr/>
        </p:nvSpPr>
        <p:spPr>
          <a:xfrm rot="10800000">
            <a:off x="8614975" y="11426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txBox="1"/>
          <p:nvPr>
            <p:ph idx="2" type="ctrTitle"/>
          </p:nvPr>
        </p:nvSpPr>
        <p:spPr>
          <a:xfrm>
            <a:off x="1352136" y="1319975"/>
            <a:ext cx="23745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0" name="Google Shape;230;p24"/>
          <p:cNvSpPr txBox="1"/>
          <p:nvPr>
            <p:ph idx="1" type="subTitle"/>
          </p:nvPr>
        </p:nvSpPr>
        <p:spPr>
          <a:xfrm>
            <a:off x="1352025" y="3927999"/>
            <a:ext cx="2374500" cy="65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4"/>
          <p:cNvSpPr txBox="1"/>
          <p:nvPr>
            <p:ph idx="3" type="ctrTitle"/>
          </p:nvPr>
        </p:nvSpPr>
        <p:spPr>
          <a:xfrm>
            <a:off x="5417465" y="1319975"/>
            <a:ext cx="23745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2" name="Google Shape;232;p24"/>
          <p:cNvSpPr txBox="1"/>
          <p:nvPr>
            <p:ph idx="4" type="subTitle"/>
          </p:nvPr>
        </p:nvSpPr>
        <p:spPr>
          <a:xfrm>
            <a:off x="5417367" y="3927999"/>
            <a:ext cx="2374500" cy="65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and Credits">
  <p:cSld name="TITLE_2">
    <p:spTree>
      <p:nvGrpSpPr>
        <p:cNvPr id="233" name="Shape 233"/>
        <p:cNvGrpSpPr/>
        <p:nvPr/>
      </p:nvGrpSpPr>
      <p:grpSpPr>
        <a:xfrm>
          <a:off x="0" y="0"/>
          <a:ext cx="0" cy="0"/>
          <a:chOff x="0" y="0"/>
          <a:chExt cx="0" cy="0"/>
        </a:xfrm>
      </p:grpSpPr>
      <p:sp>
        <p:nvSpPr>
          <p:cNvPr id="234" name="Google Shape;234;p25"/>
          <p:cNvSpPr/>
          <p:nvPr/>
        </p:nvSpPr>
        <p:spPr>
          <a:xfrm>
            <a:off x="-417200" y="3804250"/>
            <a:ext cx="2591100" cy="25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159375" y="3905850"/>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8121675" y="0"/>
            <a:ext cx="2591100" cy="259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8005675" y="-271075"/>
            <a:ext cx="2591100" cy="25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rot="-8100000">
            <a:off x="1636825" y="-2640235"/>
            <a:ext cx="103096" cy="436992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25"/>
          <p:cNvCxnSpPr/>
          <p:nvPr/>
        </p:nvCxnSpPr>
        <p:spPr>
          <a:xfrm flipH="1" rot="10800000">
            <a:off x="615975" y="-1054975"/>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240" name="Google Shape;240;p25"/>
          <p:cNvSpPr/>
          <p:nvPr/>
        </p:nvSpPr>
        <p:spPr>
          <a:xfrm rot="2700000">
            <a:off x="7091826" y="4102066"/>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25"/>
          <p:cNvCxnSpPr/>
          <p:nvPr/>
        </p:nvCxnSpPr>
        <p:spPr>
          <a:xfrm flipH="1" rot="10800000">
            <a:off x="6510325" y="400872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242" name="Google Shape;242;p25"/>
          <p:cNvSpPr txBox="1"/>
          <p:nvPr>
            <p:ph type="ctrTitle"/>
          </p:nvPr>
        </p:nvSpPr>
        <p:spPr>
          <a:xfrm>
            <a:off x="2572050" y="743363"/>
            <a:ext cx="3999900" cy="70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b="0"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3" name="Google Shape;243;p25"/>
          <p:cNvSpPr txBox="1"/>
          <p:nvPr>
            <p:ph idx="1" type="subTitle"/>
          </p:nvPr>
        </p:nvSpPr>
        <p:spPr>
          <a:xfrm>
            <a:off x="2670150" y="1527425"/>
            <a:ext cx="3803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4" name="Google Shape;244;p25"/>
          <p:cNvSpPr/>
          <p:nvPr/>
        </p:nvSpPr>
        <p:spPr>
          <a:xfrm>
            <a:off x="-1031025" y="-863800"/>
            <a:ext cx="2894400" cy="2735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txBox="1"/>
          <p:nvPr/>
        </p:nvSpPr>
        <p:spPr>
          <a:xfrm>
            <a:off x="2547900" y="3511350"/>
            <a:ext cx="4048200" cy="66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2"/>
                </a:solidFill>
                <a:latin typeface="Advent Pro Medium"/>
                <a:ea typeface="Advent Pro Medium"/>
                <a:cs typeface="Advent Pro Medium"/>
                <a:sym typeface="Advent Pro Medium"/>
              </a:rPr>
              <a:t>CREDITS: This presentation template was created by </a:t>
            </a:r>
            <a:r>
              <a:rPr lang="en" sz="1200">
                <a:solidFill>
                  <a:schemeClr val="dk2"/>
                </a:solidFill>
                <a:uFill>
                  <a:noFill/>
                </a:uFill>
                <a:latin typeface="Advent Pro Medium"/>
                <a:ea typeface="Advent Pro Medium"/>
                <a:cs typeface="Advent Pro Medium"/>
                <a:sym typeface="Advent Pro Medium"/>
                <a:hlinkClick r:id="rId2"/>
              </a:rPr>
              <a:t>Slidesgo</a:t>
            </a:r>
            <a:r>
              <a:rPr lang="en" sz="1200">
                <a:solidFill>
                  <a:schemeClr val="dk2"/>
                </a:solidFill>
                <a:latin typeface="Advent Pro Medium"/>
                <a:ea typeface="Advent Pro Medium"/>
                <a:cs typeface="Advent Pro Medium"/>
                <a:sym typeface="Advent Pro Medium"/>
              </a:rPr>
              <a:t>, including icons by </a:t>
            </a:r>
            <a:r>
              <a:rPr lang="en" sz="1200">
                <a:solidFill>
                  <a:schemeClr val="dk2"/>
                </a:solidFill>
                <a:uFill>
                  <a:noFill/>
                </a:uFill>
                <a:latin typeface="Advent Pro Medium"/>
                <a:ea typeface="Advent Pro Medium"/>
                <a:cs typeface="Advent Pro Medium"/>
                <a:sym typeface="Advent Pro Medium"/>
                <a:hlinkClick r:id="rId3"/>
              </a:rPr>
              <a:t>Flaticon</a:t>
            </a:r>
            <a:r>
              <a:rPr lang="en" sz="1200">
                <a:solidFill>
                  <a:schemeClr val="dk2"/>
                </a:solidFill>
                <a:latin typeface="Advent Pro Medium"/>
                <a:ea typeface="Advent Pro Medium"/>
                <a:cs typeface="Advent Pro Medium"/>
                <a:sym typeface="Advent Pro Medium"/>
              </a:rPr>
              <a:t>, and infographics &amp; images by </a:t>
            </a:r>
            <a:r>
              <a:rPr lang="en" sz="1200">
                <a:solidFill>
                  <a:schemeClr val="dk2"/>
                </a:solidFill>
                <a:uFill>
                  <a:noFill/>
                </a:uFill>
                <a:latin typeface="Advent Pro Medium"/>
                <a:ea typeface="Advent Pro Medium"/>
                <a:cs typeface="Advent Pro Medium"/>
                <a:sym typeface="Advent Pro Medium"/>
                <a:hlinkClick r:id="rId4"/>
              </a:rPr>
              <a:t>Freepik</a:t>
            </a:r>
            <a:r>
              <a:rPr lang="en" sz="1200">
                <a:solidFill>
                  <a:schemeClr val="dk2"/>
                </a:solidFill>
                <a:latin typeface="Advent Pro Medium"/>
                <a:ea typeface="Advent Pro Medium"/>
                <a:cs typeface="Advent Pro Medium"/>
                <a:sym typeface="Advent Pro Medium"/>
              </a:rPr>
              <a:t>. </a:t>
            </a:r>
            <a:endParaRPr sz="1200">
              <a:solidFill>
                <a:schemeClr val="dk2"/>
              </a:solidFill>
              <a:latin typeface="Advent Pro Medium"/>
              <a:ea typeface="Advent Pro Medium"/>
              <a:cs typeface="Advent Pro Medium"/>
              <a:sym typeface="Advent Pro Medium"/>
            </a:endParaRPr>
          </a:p>
          <a:p>
            <a:pPr indent="0" lvl="0" marL="0" rtl="0" algn="ctr">
              <a:lnSpc>
                <a:spcPct val="115000"/>
              </a:lnSpc>
              <a:spcBef>
                <a:spcPts val="300"/>
              </a:spcBef>
              <a:spcAft>
                <a:spcPts val="0"/>
              </a:spcAft>
              <a:buNone/>
            </a:pPr>
            <a:r>
              <a:t/>
            </a:r>
            <a:endParaRPr sz="1200">
              <a:solidFill>
                <a:schemeClr val="dk2"/>
              </a:solidFill>
              <a:latin typeface="Advent Pro Medium"/>
              <a:ea typeface="Advent Pro Medium"/>
              <a:cs typeface="Advent Pro Medium"/>
              <a:sym typeface="Advent Pro Medium"/>
            </a:endParaRPr>
          </a:p>
          <a:p>
            <a:pPr indent="0" lvl="0" marL="0" rtl="0" algn="ctr">
              <a:spcBef>
                <a:spcPts val="0"/>
              </a:spcBef>
              <a:spcAft>
                <a:spcPts val="0"/>
              </a:spcAft>
              <a:buNone/>
            </a:pPr>
            <a:r>
              <a:t/>
            </a:r>
            <a:endParaRPr sz="1200">
              <a:solidFill>
                <a:schemeClr val="dk2"/>
              </a:solidFill>
              <a:latin typeface="Advent Pro Medium"/>
              <a:ea typeface="Advent Pro Medium"/>
              <a:cs typeface="Advent Pro Medium"/>
              <a:sym typeface="Advent Pro Mediu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2">
    <p:spTree>
      <p:nvGrpSpPr>
        <p:cNvPr id="246" name="Shape 246"/>
        <p:cNvGrpSpPr/>
        <p:nvPr/>
      </p:nvGrpSpPr>
      <p:grpSpPr>
        <a:xfrm>
          <a:off x="0" y="0"/>
          <a:ext cx="0" cy="0"/>
          <a:chOff x="0" y="0"/>
          <a:chExt cx="0" cy="0"/>
        </a:xfrm>
      </p:grpSpPr>
      <p:sp>
        <p:nvSpPr>
          <p:cNvPr id="247" name="Google Shape;247;p2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txBox="1"/>
          <p:nvPr>
            <p:ph type="title"/>
          </p:nvPr>
        </p:nvSpPr>
        <p:spPr>
          <a:xfrm>
            <a:off x="311700" y="315925"/>
            <a:ext cx="8520600" cy="831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9" name="Google Shape;249;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0" name="Google Shape;25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0" name="Shape 30"/>
        <p:cNvGrpSpPr/>
        <p:nvPr/>
      </p:nvGrpSpPr>
      <p:grpSpPr>
        <a:xfrm>
          <a:off x="0" y="0"/>
          <a:ext cx="0" cy="0"/>
          <a:chOff x="0" y="0"/>
          <a:chExt cx="0" cy="0"/>
        </a:xfrm>
      </p:grpSpPr>
      <p:sp>
        <p:nvSpPr>
          <p:cNvPr id="31" name="Google Shape;31;p4"/>
          <p:cNvSpPr txBox="1"/>
          <p:nvPr>
            <p:ph idx="1" type="body"/>
          </p:nvPr>
        </p:nvSpPr>
        <p:spPr>
          <a:xfrm>
            <a:off x="788700" y="1527825"/>
            <a:ext cx="3552000" cy="304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2" name="Google Shape;32;p4"/>
          <p:cNvSpPr txBox="1"/>
          <p:nvPr>
            <p:ph type="title"/>
          </p:nvPr>
        </p:nvSpPr>
        <p:spPr>
          <a:xfrm>
            <a:off x="685050" y="436400"/>
            <a:ext cx="69276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4"/>
          <p:cNvSpPr/>
          <p:nvPr/>
        </p:nvSpPr>
        <p:spPr>
          <a:xfrm flipH="1">
            <a:off x="6036650" y="3085075"/>
            <a:ext cx="2591100" cy="25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a:off x="5778825" y="3186675"/>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a:off x="5900250" y="-1685850"/>
            <a:ext cx="5318700" cy="50274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flipH="1">
            <a:off x="6488175" y="-1182300"/>
            <a:ext cx="4253100" cy="402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txBox="1"/>
          <p:nvPr>
            <p:ph idx="1" type="body"/>
          </p:nvPr>
        </p:nvSpPr>
        <p:spPr>
          <a:xfrm>
            <a:off x="788700" y="1527825"/>
            <a:ext cx="3552000" cy="3040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5"/>
          <p:cNvSpPr txBox="1"/>
          <p:nvPr>
            <p:ph idx="2" type="body"/>
          </p:nvPr>
        </p:nvSpPr>
        <p:spPr>
          <a:xfrm>
            <a:off x="4803303" y="1527825"/>
            <a:ext cx="3552000" cy="3040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5"/>
          <p:cNvSpPr txBox="1"/>
          <p:nvPr>
            <p:ph type="title"/>
          </p:nvPr>
        </p:nvSpPr>
        <p:spPr>
          <a:xfrm>
            <a:off x="685050" y="436400"/>
            <a:ext cx="42072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1" name="Google Shape;41;p5"/>
          <p:cNvSpPr/>
          <p:nvPr/>
        </p:nvSpPr>
        <p:spPr>
          <a:xfrm rot="-8071706">
            <a:off x="5317432" y="-871742"/>
            <a:ext cx="103100" cy="1963767"/>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5"/>
          <p:cNvCxnSpPr/>
          <p:nvPr/>
        </p:nvCxnSpPr>
        <p:spPr>
          <a:xfrm flipH="1" rot="27008">
            <a:off x="3977364" y="-777184"/>
            <a:ext cx="2023862" cy="1959662"/>
          </a:xfrm>
          <a:prstGeom prst="straightConnector1">
            <a:avLst/>
          </a:prstGeom>
          <a:noFill/>
          <a:ln cap="flat" cmpd="sng" w="19050">
            <a:solidFill>
              <a:schemeClr val="accent3"/>
            </a:solidFill>
            <a:prstDash val="solid"/>
            <a:round/>
            <a:headEnd len="med" w="med" type="none"/>
            <a:tailEnd len="med" w="med" type="none"/>
          </a:ln>
        </p:spPr>
      </p:cxnSp>
      <p:sp>
        <p:nvSpPr>
          <p:cNvPr id="43" name="Google Shape;43;p5"/>
          <p:cNvSpPr/>
          <p:nvPr/>
        </p:nvSpPr>
        <p:spPr>
          <a:xfrm rot="10800000">
            <a:off x="-775550" y="1998600"/>
            <a:ext cx="1146300" cy="1146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6731883" y="3753733"/>
            <a:ext cx="2148000" cy="214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6635725" y="3529025"/>
            <a:ext cx="2148000" cy="2148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685050" y="436400"/>
            <a:ext cx="490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6"/>
          <p:cNvSpPr/>
          <p:nvPr/>
        </p:nvSpPr>
        <p:spPr>
          <a:xfrm>
            <a:off x="6754675" y="-1422100"/>
            <a:ext cx="2187000" cy="21870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2700000">
            <a:off x="8247176" y="3859116"/>
            <a:ext cx="103096" cy="196391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6"/>
          <p:cNvCxnSpPr/>
          <p:nvPr/>
        </p:nvCxnSpPr>
        <p:spPr>
          <a:xfrm flipH="1" rot="10800000">
            <a:off x="7665675" y="37657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51" name="Google Shape;51;p6"/>
          <p:cNvSpPr/>
          <p:nvPr/>
        </p:nvSpPr>
        <p:spPr>
          <a:xfrm>
            <a:off x="6554700" y="-1422100"/>
            <a:ext cx="2187000" cy="2187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title"/>
          </p:nvPr>
        </p:nvSpPr>
        <p:spPr>
          <a:xfrm>
            <a:off x="685050" y="436400"/>
            <a:ext cx="2808000" cy="5310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4" name="Google Shape;54;p7"/>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55" name="Google Shape;55;p7"/>
          <p:cNvSpPr/>
          <p:nvPr/>
        </p:nvSpPr>
        <p:spPr>
          <a:xfrm rot="10800000">
            <a:off x="7267943" y="-857977"/>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rot="10800000">
            <a:off x="7060750" y="-93962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rot="2700000">
            <a:off x="7091826" y="4102066"/>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7"/>
          <p:cNvCxnSpPr/>
          <p:nvPr/>
        </p:nvCxnSpPr>
        <p:spPr>
          <a:xfrm flipH="1" rot="10800000">
            <a:off x="6510325" y="400872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59" name="Google Shape;59;p7"/>
          <p:cNvSpPr/>
          <p:nvPr/>
        </p:nvSpPr>
        <p:spPr>
          <a:xfrm rot="10800000">
            <a:off x="-1614875" y="3224150"/>
            <a:ext cx="2082300" cy="2082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0" name="Shape 60"/>
        <p:cNvGrpSpPr/>
        <p:nvPr/>
      </p:nvGrpSpPr>
      <p:grpSpPr>
        <a:xfrm>
          <a:off x="0" y="0"/>
          <a:ext cx="0" cy="0"/>
          <a:chOff x="0" y="0"/>
          <a:chExt cx="0" cy="0"/>
        </a:xfrm>
      </p:grpSpPr>
      <p:sp>
        <p:nvSpPr>
          <p:cNvPr id="61" name="Google Shape;61;p8"/>
          <p:cNvSpPr txBox="1"/>
          <p:nvPr>
            <p:ph type="title"/>
          </p:nvPr>
        </p:nvSpPr>
        <p:spPr>
          <a:xfrm>
            <a:off x="800325" y="744025"/>
            <a:ext cx="6057600" cy="3796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2" name="Google Shape;62;p8"/>
          <p:cNvSpPr/>
          <p:nvPr/>
        </p:nvSpPr>
        <p:spPr>
          <a:xfrm rot="-5400000">
            <a:off x="7794703" y="3809014"/>
            <a:ext cx="2082300" cy="208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7876351" y="3601822"/>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rot="-2742439">
            <a:off x="8588265" y="275274"/>
            <a:ext cx="103104" cy="1963858"/>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8"/>
          <p:cNvCxnSpPr/>
          <p:nvPr/>
        </p:nvCxnSpPr>
        <p:spPr>
          <a:xfrm flipH="1" rot="5357190">
            <a:off x="7527952" y="-100069"/>
            <a:ext cx="2023657" cy="1959454"/>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9"/>
          <p:cNvSpPr txBox="1"/>
          <p:nvPr>
            <p:ph idx="1" type="subTitle"/>
          </p:nvPr>
        </p:nvSpPr>
        <p:spPr>
          <a:xfrm>
            <a:off x="685050" y="1318225"/>
            <a:ext cx="3498600" cy="670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Righteous"/>
              <a:buNone/>
              <a:defRPr>
                <a:latin typeface="Righteous"/>
                <a:ea typeface="Righteous"/>
                <a:cs typeface="Righteous"/>
                <a:sym typeface="Righteous"/>
              </a:defRPr>
            </a:lvl1pPr>
            <a:lvl2pPr lvl="1">
              <a:lnSpc>
                <a:spcPct val="100000"/>
              </a:lnSpc>
              <a:spcBef>
                <a:spcPts val="0"/>
              </a:spcBef>
              <a:spcAft>
                <a:spcPts val="0"/>
              </a:spcAft>
              <a:buSzPts val="1800"/>
              <a:buFont typeface="Righteous"/>
              <a:buNone/>
              <a:defRPr sz="1800">
                <a:latin typeface="Righteous"/>
                <a:ea typeface="Righteous"/>
                <a:cs typeface="Righteous"/>
                <a:sym typeface="Righteous"/>
              </a:defRPr>
            </a:lvl2pPr>
            <a:lvl3pPr lvl="2">
              <a:lnSpc>
                <a:spcPct val="100000"/>
              </a:lnSpc>
              <a:spcBef>
                <a:spcPts val="0"/>
              </a:spcBef>
              <a:spcAft>
                <a:spcPts val="0"/>
              </a:spcAft>
              <a:buSzPts val="1800"/>
              <a:buFont typeface="Righteous"/>
              <a:buNone/>
              <a:defRPr sz="1800">
                <a:latin typeface="Righteous"/>
                <a:ea typeface="Righteous"/>
                <a:cs typeface="Righteous"/>
                <a:sym typeface="Righteous"/>
              </a:defRPr>
            </a:lvl3pPr>
            <a:lvl4pPr lvl="3">
              <a:lnSpc>
                <a:spcPct val="100000"/>
              </a:lnSpc>
              <a:spcBef>
                <a:spcPts val="0"/>
              </a:spcBef>
              <a:spcAft>
                <a:spcPts val="0"/>
              </a:spcAft>
              <a:buSzPts val="1800"/>
              <a:buFont typeface="Righteous"/>
              <a:buNone/>
              <a:defRPr sz="1800">
                <a:latin typeface="Righteous"/>
                <a:ea typeface="Righteous"/>
                <a:cs typeface="Righteous"/>
                <a:sym typeface="Righteous"/>
              </a:defRPr>
            </a:lvl4pPr>
            <a:lvl5pPr lvl="4">
              <a:lnSpc>
                <a:spcPct val="100000"/>
              </a:lnSpc>
              <a:spcBef>
                <a:spcPts val="0"/>
              </a:spcBef>
              <a:spcAft>
                <a:spcPts val="0"/>
              </a:spcAft>
              <a:buSzPts val="1800"/>
              <a:buFont typeface="Righteous"/>
              <a:buNone/>
              <a:defRPr sz="1800">
                <a:latin typeface="Righteous"/>
                <a:ea typeface="Righteous"/>
                <a:cs typeface="Righteous"/>
                <a:sym typeface="Righteous"/>
              </a:defRPr>
            </a:lvl5pPr>
            <a:lvl6pPr lvl="5">
              <a:lnSpc>
                <a:spcPct val="100000"/>
              </a:lnSpc>
              <a:spcBef>
                <a:spcPts val="0"/>
              </a:spcBef>
              <a:spcAft>
                <a:spcPts val="0"/>
              </a:spcAft>
              <a:buSzPts val="1800"/>
              <a:buFont typeface="Righteous"/>
              <a:buNone/>
              <a:defRPr sz="1800">
                <a:latin typeface="Righteous"/>
                <a:ea typeface="Righteous"/>
                <a:cs typeface="Righteous"/>
                <a:sym typeface="Righteous"/>
              </a:defRPr>
            </a:lvl6pPr>
            <a:lvl7pPr lvl="6">
              <a:lnSpc>
                <a:spcPct val="100000"/>
              </a:lnSpc>
              <a:spcBef>
                <a:spcPts val="0"/>
              </a:spcBef>
              <a:spcAft>
                <a:spcPts val="0"/>
              </a:spcAft>
              <a:buSzPts val="1800"/>
              <a:buFont typeface="Righteous"/>
              <a:buNone/>
              <a:defRPr sz="1800">
                <a:latin typeface="Righteous"/>
                <a:ea typeface="Righteous"/>
                <a:cs typeface="Righteous"/>
                <a:sym typeface="Righteous"/>
              </a:defRPr>
            </a:lvl7pPr>
            <a:lvl8pPr lvl="7">
              <a:lnSpc>
                <a:spcPct val="100000"/>
              </a:lnSpc>
              <a:spcBef>
                <a:spcPts val="0"/>
              </a:spcBef>
              <a:spcAft>
                <a:spcPts val="0"/>
              </a:spcAft>
              <a:buSzPts val="1800"/>
              <a:buFont typeface="Righteous"/>
              <a:buNone/>
              <a:defRPr sz="1800">
                <a:latin typeface="Righteous"/>
                <a:ea typeface="Righteous"/>
                <a:cs typeface="Righteous"/>
                <a:sym typeface="Righteous"/>
              </a:defRPr>
            </a:lvl8pPr>
            <a:lvl9pPr lvl="8">
              <a:lnSpc>
                <a:spcPct val="100000"/>
              </a:lnSpc>
              <a:spcBef>
                <a:spcPts val="0"/>
              </a:spcBef>
              <a:spcAft>
                <a:spcPts val="0"/>
              </a:spcAft>
              <a:buSzPts val="1800"/>
              <a:buFont typeface="Righteous"/>
              <a:buNone/>
              <a:defRPr sz="1800">
                <a:latin typeface="Righteous"/>
                <a:ea typeface="Righteous"/>
                <a:cs typeface="Righteous"/>
                <a:sym typeface="Righteous"/>
              </a:defRPr>
            </a:lvl9pPr>
          </a:lstStyle>
          <a:p/>
        </p:txBody>
      </p:sp>
      <p:sp>
        <p:nvSpPr>
          <p:cNvPr id="68" name="Google Shape;68;p9"/>
          <p:cNvSpPr txBox="1"/>
          <p:nvPr>
            <p:ph idx="2" type="body"/>
          </p:nvPr>
        </p:nvSpPr>
        <p:spPr>
          <a:xfrm>
            <a:off x="685050" y="2057375"/>
            <a:ext cx="3647100" cy="2445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69" name="Google Shape;69;p9"/>
          <p:cNvSpPr txBox="1"/>
          <p:nvPr>
            <p:ph type="title"/>
          </p:nvPr>
        </p:nvSpPr>
        <p:spPr>
          <a:xfrm>
            <a:off x="685050" y="436400"/>
            <a:ext cx="34986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9"/>
          <p:cNvSpPr/>
          <p:nvPr/>
        </p:nvSpPr>
        <p:spPr>
          <a:xfrm rot="-3824480">
            <a:off x="8816426" y="762933"/>
            <a:ext cx="75267" cy="1430631"/>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9"/>
          <p:cNvCxnSpPr/>
          <p:nvPr/>
        </p:nvCxnSpPr>
        <p:spPr>
          <a:xfrm flipH="1" rot="4268245">
            <a:off x="7961712" y="525563"/>
            <a:ext cx="1474485" cy="1427523"/>
          </a:xfrm>
          <a:prstGeom prst="straightConnector1">
            <a:avLst/>
          </a:prstGeom>
          <a:noFill/>
          <a:ln cap="flat" cmpd="sng" w="19050">
            <a:solidFill>
              <a:schemeClr val="accent4"/>
            </a:solidFill>
            <a:prstDash val="solid"/>
            <a:round/>
            <a:headEnd len="med" w="med" type="none"/>
            <a:tailEnd len="med" w="med" type="none"/>
          </a:ln>
        </p:spPr>
      </p:cxnSp>
      <p:sp>
        <p:nvSpPr>
          <p:cNvPr id="72" name="Google Shape;72;p9"/>
          <p:cNvSpPr/>
          <p:nvPr/>
        </p:nvSpPr>
        <p:spPr>
          <a:xfrm rot="13696">
            <a:off x="206901" y="4576405"/>
            <a:ext cx="75301" cy="1430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rot="13696">
            <a:off x="373526" y="4298680"/>
            <a:ext cx="75301" cy="1430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4" name="Shape 74"/>
        <p:cNvGrpSpPr/>
        <p:nvPr/>
      </p:nvGrpSpPr>
      <p:grpSpPr>
        <a:xfrm>
          <a:off x="0" y="0"/>
          <a:ext cx="0" cy="0"/>
          <a:chOff x="0" y="0"/>
          <a:chExt cx="0" cy="0"/>
        </a:xfrm>
      </p:grpSpPr>
      <p:sp>
        <p:nvSpPr>
          <p:cNvPr id="75" name="Google Shape;75;p10"/>
          <p:cNvSpPr txBox="1"/>
          <p:nvPr>
            <p:ph type="title"/>
          </p:nvPr>
        </p:nvSpPr>
        <p:spPr>
          <a:xfrm>
            <a:off x="685050" y="436400"/>
            <a:ext cx="5327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0"/>
          <p:cNvSpPr/>
          <p:nvPr/>
        </p:nvSpPr>
        <p:spPr>
          <a:xfrm rot="10800000">
            <a:off x="7279043" y="-1114902"/>
            <a:ext cx="2082300" cy="208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p:nvPr/>
        </p:nvSpPr>
        <p:spPr>
          <a:xfrm rot="10800000">
            <a:off x="7071850" y="-1196550"/>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rot="10800000">
            <a:off x="-1614875" y="3224150"/>
            <a:ext cx="2082300" cy="2082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8142439">
            <a:off x="6076054" y="-1155720"/>
            <a:ext cx="103104" cy="196385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0"/>
          <p:cNvCxnSpPr/>
          <p:nvPr/>
        </p:nvCxnSpPr>
        <p:spPr>
          <a:xfrm flipH="1" rot="-42810">
            <a:off x="4738233" y="-1053482"/>
            <a:ext cx="2023657" cy="1959454"/>
          </a:xfrm>
          <a:prstGeom prst="straightConnector1">
            <a:avLst/>
          </a:prstGeom>
          <a:noFill/>
          <a:ln cap="flat" cmpd="sng" w="19050">
            <a:solidFill>
              <a:schemeClr val="accent4"/>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Righteous"/>
              <a:buNone/>
              <a:defRPr sz="2800">
                <a:solidFill>
                  <a:schemeClr val="accent5"/>
                </a:solidFill>
                <a:latin typeface="Righteous"/>
                <a:ea typeface="Righteous"/>
                <a:cs typeface="Righteous"/>
                <a:sym typeface="Righteous"/>
              </a:defRPr>
            </a:lvl1pPr>
            <a:lvl2pPr lvl="1">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2pPr>
            <a:lvl3pPr lvl="2">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3pPr>
            <a:lvl4pPr lvl="3">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4pPr>
            <a:lvl5pPr lvl="4">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5pPr>
            <a:lvl6pPr lvl="5">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6pPr>
            <a:lvl7pPr lvl="6">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7pPr>
            <a:lvl8pPr lvl="7">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8pPr>
            <a:lvl9pPr lvl="8">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5"/>
              </a:buClr>
              <a:buSzPts val="1800"/>
              <a:buFont typeface="Advent Pro Medium"/>
              <a:buChar char="●"/>
              <a:defRPr sz="1800">
                <a:solidFill>
                  <a:schemeClr val="accent5"/>
                </a:solidFill>
                <a:latin typeface="Advent Pro Medium"/>
                <a:ea typeface="Advent Pro Medium"/>
                <a:cs typeface="Advent Pro Medium"/>
                <a:sym typeface="Advent Pro Medium"/>
              </a:defRPr>
            </a:lvl1pPr>
            <a:lvl2pPr indent="-317500" lvl="1" marL="9144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2pPr>
            <a:lvl3pPr indent="-317500" lvl="2" marL="13716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3pPr>
            <a:lvl4pPr indent="-317500" lvl="3" marL="18288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4pPr>
            <a:lvl5pPr indent="-317500" lvl="4" marL="22860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5pPr>
            <a:lvl6pPr indent="-317500" lvl="5" marL="27432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6pPr>
            <a:lvl7pPr indent="-317500" lvl="6" marL="32004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7pPr>
            <a:lvl8pPr indent="-317500" lvl="7" marL="36576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8pPr>
            <a:lvl9pPr indent="-317500" lvl="8" marL="4114800">
              <a:lnSpc>
                <a:spcPct val="100000"/>
              </a:lnSpc>
              <a:spcBef>
                <a:spcPts val="1600"/>
              </a:spcBef>
              <a:spcAft>
                <a:spcPts val="160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67.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71.png"/><Relationship Id="rId4" Type="http://schemas.openxmlformats.org/officeDocument/2006/relationships/image" Target="../media/image36.png"/><Relationship Id="rId5"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61.png"/><Relationship Id="rId5" Type="http://schemas.openxmlformats.org/officeDocument/2006/relationships/image" Target="../media/image44.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70.png"/><Relationship Id="rId5"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65.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18.png"/><Relationship Id="rId7"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18.png"/><Relationship Id="rId8" Type="http://schemas.openxmlformats.org/officeDocument/2006/relationships/image" Target="../media/image11.png"/><Relationship Id="rId10"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7"/>
          <p:cNvSpPr txBox="1"/>
          <p:nvPr>
            <p:ph type="ctrTitle"/>
          </p:nvPr>
        </p:nvSpPr>
        <p:spPr>
          <a:xfrm>
            <a:off x="3589825" y="1766850"/>
            <a:ext cx="5337600" cy="13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 Series Forecast for Gas Price </a:t>
            </a:r>
            <a:endParaRPr/>
          </a:p>
        </p:txBody>
      </p:sp>
      <p:sp>
        <p:nvSpPr>
          <p:cNvPr id="256" name="Google Shape;256;p27"/>
          <p:cNvSpPr txBox="1"/>
          <p:nvPr>
            <p:ph idx="1" type="subTitle"/>
          </p:nvPr>
        </p:nvSpPr>
        <p:spPr>
          <a:xfrm>
            <a:off x="4701075" y="3481625"/>
            <a:ext cx="3173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Zihe Yang (zy151)</a:t>
            </a:r>
            <a:endParaRPr/>
          </a:p>
          <a:p>
            <a:pPr indent="0" lvl="0" marL="0" rtl="0" algn="ctr">
              <a:spcBef>
                <a:spcPts val="0"/>
              </a:spcBef>
              <a:spcAft>
                <a:spcPts val="0"/>
              </a:spcAft>
              <a:buNone/>
            </a:pPr>
            <a:r>
              <a:rPr lang="en"/>
              <a:t>Xueyan Liu (xl491)</a:t>
            </a:r>
            <a:endParaRPr/>
          </a:p>
          <a:p>
            <a:pPr indent="0" lvl="0" marL="0" rtl="0" algn="ctr">
              <a:spcBef>
                <a:spcPts val="0"/>
              </a:spcBef>
              <a:spcAft>
                <a:spcPts val="0"/>
              </a:spcAft>
              <a:buNone/>
            </a:pPr>
            <a:r>
              <a:rPr lang="en"/>
              <a:t>Jiamin Zhong(jz644)</a:t>
            </a:r>
            <a:endParaRPr/>
          </a:p>
        </p:txBody>
      </p:sp>
      <p:pic>
        <p:nvPicPr>
          <p:cNvPr id="257" name="Google Shape;257;p27"/>
          <p:cNvPicPr preferRelativeResize="0"/>
          <p:nvPr/>
        </p:nvPicPr>
        <p:blipFill>
          <a:blip r:embed="rId3">
            <a:alphaModFix/>
          </a:blip>
          <a:stretch>
            <a:fillRect/>
          </a:stretch>
        </p:blipFill>
        <p:spPr>
          <a:xfrm>
            <a:off x="60325" y="152400"/>
            <a:ext cx="3693725" cy="2770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468750" y="333275"/>
            <a:ext cx="36042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Prediction</a:t>
            </a:r>
            <a:endParaRPr sz="4300"/>
          </a:p>
        </p:txBody>
      </p:sp>
      <p:sp>
        <p:nvSpPr>
          <p:cNvPr id="327" name="Google Shape;327;p36"/>
          <p:cNvSpPr txBox="1"/>
          <p:nvPr>
            <p:ph idx="2" type="ctrTitle"/>
          </p:nvPr>
        </p:nvSpPr>
        <p:spPr>
          <a:xfrm>
            <a:off x="894475" y="3198825"/>
            <a:ext cx="2082300" cy="110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Arima </a:t>
            </a:r>
            <a:r>
              <a:rPr lang="en" sz="2000"/>
              <a:t>Model</a:t>
            </a:r>
            <a:endParaRPr sz="2000"/>
          </a:p>
          <a:p>
            <a:pPr indent="0" lvl="0" marL="0" rtl="0" algn="l">
              <a:spcBef>
                <a:spcPts val="0"/>
              </a:spcBef>
              <a:spcAft>
                <a:spcPts val="0"/>
              </a:spcAft>
              <a:buClr>
                <a:schemeClr val="dk1"/>
              </a:buClr>
              <a:buSzPts val="1100"/>
              <a:buFont typeface="Arial"/>
              <a:buNone/>
            </a:pPr>
            <a:r>
              <a:rPr lang="en" sz="2000"/>
              <a:t>Garch Volatility clustering</a:t>
            </a:r>
            <a:endParaRPr sz="1200"/>
          </a:p>
        </p:txBody>
      </p:sp>
      <p:sp>
        <p:nvSpPr>
          <p:cNvPr id="328" name="Google Shape;328;p36"/>
          <p:cNvSpPr txBox="1"/>
          <p:nvPr>
            <p:ph idx="3" type="ctrTitle"/>
          </p:nvPr>
        </p:nvSpPr>
        <p:spPr>
          <a:xfrm>
            <a:off x="3530850" y="3520125"/>
            <a:ext cx="2082300" cy="77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a:t>
            </a:r>
            <a:r>
              <a:rPr lang="en"/>
              <a:t>rima Modeling</a:t>
            </a:r>
            <a:endParaRPr/>
          </a:p>
          <a:p>
            <a:pPr indent="0" lvl="0" marL="0" rtl="0" algn="ctr">
              <a:spcBef>
                <a:spcPts val="0"/>
              </a:spcBef>
              <a:spcAft>
                <a:spcPts val="0"/>
              </a:spcAft>
              <a:buNone/>
            </a:pPr>
            <a:r>
              <a:rPr lang="en"/>
              <a:t> with </a:t>
            </a:r>
            <a:r>
              <a:rPr lang="en"/>
              <a:t>Fourier Term </a:t>
            </a:r>
            <a:endParaRPr/>
          </a:p>
        </p:txBody>
      </p:sp>
      <p:sp>
        <p:nvSpPr>
          <p:cNvPr id="329" name="Google Shape;329;p36"/>
          <p:cNvSpPr txBox="1"/>
          <p:nvPr>
            <p:ph idx="7" type="title"/>
          </p:nvPr>
        </p:nvSpPr>
        <p:spPr>
          <a:xfrm>
            <a:off x="322500" y="1697375"/>
            <a:ext cx="2861400" cy="7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Time Series    Analysis</a:t>
            </a:r>
            <a:endParaRPr sz="3600"/>
          </a:p>
        </p:txBody>
      </p:sp>
      <p:sp>
        <p:nvSpPr>
          <p:cNvPr id="330" name="Google Shape;330;p36"/>
          <p:cNvSpPr txBox="1"/>
          <p:nvPr>
            <p:ph idx="8" type="title"/>
          </p:nvPr>
        </p:nvSpPr>
        <p:spPr>
          <a:xfrm>
            <a:off x="2820025" y="1401425"/>
            <a:ext cx="3206100" cy="138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Periodic Analysis</a:t>
            </a:r>
            <a:endParaRPr sz="3600"/>
          </a:p>
        </p:txBody>
      </p:sp>
      <p:sp>
        <p:nvSpPr>
          <p:cNvPr id="331" name="Google Shape;331;p36"/>
          <p:cNvSpPr txBox="1"/>
          <p:nvPr>
            <p:ph idx="9" type="title"/>
          </p:nvPr>
        </p:nvSpPr>
        <p:spPr>
          <a:xfrm>
            <a:off x="5942750" y="1697375"/>
            <a:ext cx="3048900" cy="7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M</a:t>
            </a:r>
            <a:r>
              <a:rPr lang="en" sz="3600"/>
              <a:t>ultivariate Analysis</a:t>
            </a:r>
            <a:endParaRPr sz="3600"/>
          </a:p>
        </p:txBody>
      </p:sp>
      <p:sp>
        <p:nvSpPr>
          <p:cNvPr id="332" name="Google Shape;332;p36"/>
          <p:cNvSpPr txBox="1"/>
          <p:nvPr>
            <p:ph idx="3" type="ctrTitle"/>
          </p:nvPr>
        </p:nvSpPr>
        <p:spPr>
          <a:xfrm>
            <a:off x="6426050" y="3520125"/>
            <a:ext cx="2082300" cy="86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Vector Autoregression </a:t>
            </a:r>
            <a:r>
              <a:rPr lang="en"/>
              <a:t>with  trends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7"/>
          <p:cNvSpPr txBox="1"/>
          <p:nvPr>
            <p:ph type="title"/>
          </p:nvPr>
        </p:nvSpPr>
        <p:spPr>
          <a:xfrm>
            <a:off x="685050" y="436400"/>
            <a:ext cx="51966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a:t>
            </a:r>
            <a:r>
              <a:rPr lang="en"/>
              <a:t>Selection</a:t>
            </a:r>
            <a:r>
              <a:rPr lang="en"/>
              <a:t> - Stationarity</a:t>
            </a:r>
            <a:endParaRPr/>
          </a:p>
        </p:txBody>
      </p:sp>
      <p:pic>
        <p:nvPicPr>
          <p:cNvPr id="338" name="Google Shape;338;p37"/>
          <p:cNvPicPr preferRelativeResize="0"/>
          <p:nvPr/>
        </p:nvPicPr>
        <p:blipFill>
          <a:blip r:embed="rId3">
            <a:alphaModFix/>
          </a:blip>
          <a:stretch>
            <a:fillRect/>
          </a:stretch>
        </p:blipFill>
        <p:spPr>
          <a:xfrm>
            <a:off x="763049" y="4070000"/>
            <a:ext cx="4073276" cy="923925"/>
          </a:xfrm>
          <a:prstGeom prst="rect">
            <a:avLst/>
          </a:prstGeom>
          <a:noFill/>
          <a:ln>
            <a:noFill/>
          </a:ln>
        </p:spPr>
      </p:pic>
      <p:pic>
        <p:nvPicPr>
          <p:cNvPr id="339" name="Google Shape;339;p37"/>
          <p:cNvPicPr preferRelativeResize="0"/>
          <p:nvPr/>
        </p:nvPicPr>
        <p:blipFill>
          <a:blip r:embed="rId4">
            <a:alphaModFix/>
          </a:blip>
          <a:stretch>
            <a:fillRect/>
          </a:stretch>
        </p:blipFill>
        <p:spPr>
          <a:xfrm>
            <a:off x="4818625" y="1153000"/>
            <a:ext cx="4400351" cy="2755849"/>
          </a:xfrm>
          <a:prstGeom prst="rect">
            <a:avLst/>
          </a:prstGeom>
          <a:noFill/>
          <a:ln>
            <a:noFill/>
          </a:ln>
        </p:spPr>
      </p:pic>
      <p:pic>
        <p:nvPicPr>
          <p:cNvPr id="340" name="Google Shape;340;p37"/>
          <p:cNvPicPr preferRelativeResize="0"/>
          <p:nvPr/>
        </p:nvPicPr>
        <p:blipFill>
          <a:blip r:embed="rId5">
            <a:alphaModFix/>
          </a:blip>
          <a:stretch>
            <a:fillRect/>
          </a:stretch>
        </p:blipFill>
        <p:spPr>
          <a:xfrm>
            <a:off x="305847" y="1098401"/>
            <a:ext cx="4400354" cy="2743001"/>
          </a:xfrm>
          <a:prstGeom prst="rect">
            <a:avLst/>
          </a:prstGeom>
          <a:noFill/>
          <a:ln>
            <a:noFill/>
          </a:ln>
        </p:spPr>
      </p:pic>
      <p:pic>
        <p:nvPicPr>
          <p:cNvPr id="341" name="Google Shape;341;p37"/>
          <p:cNvPicPr preferRelativeResize="0"/>
          <p:nvPr/>
        </p:nvPicPr>
        <p:blipFill>
          <a:blip r:embed="rId6">
            <a:alphaModFix/>
          </a:blip>
          <a:stretch>
            <a:fillRect/>
          </a:stretch>
        </p:blipFill>
        <p:spPr>
          <a:xfrm>
            <a:off x="5070938" y="4025563"/>
            <a:ext cx="3895725" cy="923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8"/>
          <p:cNvSpPr txBox="1"/>
          <p:nvPr>
            <p:ph type="title"/>
          </p:nvPr>
        </p:nvSpPr>
        <p:spPr>
          <a:xfrm>
            <a:off x="685050" y="436400"/>
            <a:ext cx="58398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Selection - ARIMA(p, d, q)</a:t>
            </a:r>
            <a:endParaRPr/>
          </a:p>
        </p:txBody>
      </p:sp>
      <p:pic>
        <p:nvPicPr>
          <p:cNvPr id="347" name="Google Shape;347;p38"/>
          <p:cNvPicPr preferRelativeResize="0"/>
          <p:nvPr/>
        </p:nvPicPr>
        <p:blipFill>
          <a:blip r:embed="rId3">
            <a:alphaModFix/>
          </a:blip>
          <a:stretch>
            <a:fillRect/>
          </a:stretch>
        </p:blipFill>
        <p:spPr>
          <a:xfrm>
            <a:off x="4647550" y="1161525"/>
            <a:ext cx="4163725" cy="2712825"/>
          </a:xfrm>
          <a:prstGeom prst="rect">
            <a:avLst/>
          </a:prstGeom>
          <a:noFill/>
          <a:ln>
            <a:noFill/>
          </a:ln>
        </p:spPr>
      </p:pic>
      <p:pic>
        <p:nvPicPr>
          <p:cNvPr id="348" name="Google Shape;348;p38"/>
          <p:cNvPicPr preferRelativeResize="0"/>
          <p:nvPr/>
        </p:nvPicPr>
        <p:blipFill>
          <a:blip r:embed="rId4">
            <a:alphaModFix/>
          </a:blip>
          <a:stretch>
            <a:fillRect/>
          </a:stretch>
        </p:blipFill>
        <p:spPr>
          <a:xfrm>
            <a:off x="405800" y="1229650"/>
            <a:ext cx="4225850" cy="2519025"/>
          </a:xfrm>
          <a:prstGeom prst="rect">
            <a:avLst/>
          </a:prstGeom>
          <a:noFill/>
          <a:ln>
            <a:noFill/>
          </a:ln>
        </p:spPr>
      </p:pic>
      <p:pic>
        <p:nvPicPr>
          <p:cNvPr id="349" name="Google Shape;349;p38"/>
          <p:cNvPicPr preferRelativeResize="0"/>
          <p:nvPr/>
        </p:nvPicPr>
        <p:blipFill rotWithShape="1">
          <a:blip r:embed="rId5">
            <a:alphaModFix/>
          </a:blip>
          <a:srcRect b="20914" l="0" r="32872" t="6993"/>
          <a:stretch/>
        </p:blipFill>
        <p:spPr>
          <a:xfrm>
            <a:off x="962500" y="3571775"/>
            <a:ext cx="3671727" cy="1495525"/>
          </a:xfrm>
          <a:prstGeom prst="rect">
            <a:avLst/>
          </a:prstGeom>
          <a:noFill/>
          <a:ln>
            <a:noFill/>
          </a:ln>
        </p:spPr>
      </p:pic>
      <p:pic>
        <p:nvPicPr>
          <p:cNvPr id="350" name="Google Shape;350;p38"/>
          <p:cNvPicPr preferRelativeResize="0"/>
          <p:nvPr/>
        </p:nvPicPr>
        <p:blipFill rotWithShape="1">
          <a:blip r:embed="rId6">
            <a:alphaModFix/>
          </a:blip>
          <a:srcRect b="31019" l="0" r="29824" t="6880"/>
          <a:stretch/>
        </p:blipFill>
        <p:spPr>
          <a:xfrm>
            <a:off x="5321318" y="3595450"/>
            <a:ext cx="3830082" cy="139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685050" y="436400"/>
            <a:ext cx="5465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Diagnostics - Regular Gas </a:t>
            </a:r>
            <a:endParaRPr/>
          </a:p>
        </p:txBody>
      </p:sp>
      <p:sp>
        <p:nvSpPr>
          <p:cNvPr id="356" name="Google Shape;356;p39"/>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7" name="Google Shape;357;p39"/>
          <p:cNvPicPr preferRelativeResize="0"/>
          <p:nvPr/>
        </p:nvPicPr>
        <p:blipFill rotWithShape="1">
          <a:blip r:embed="rId3">
            <a:alphaModFix/>
          </a:blip>
          <a:srcRect b="1662" l="0" r="0" t="1662"/>
          <a:stretch/>
        </p:blipFill>
        <p:spPr>
          <a:xfrm>
            <a:off x="4081975" y="1198688"/>
            <a:ext cx="4757224" cy="2910625"/>
          </a:xfrm>
          <a:prstGeom prst="rect">
            <a:avLst/>
          </a:prstGeom>
          <a:noFill/>
          <a:ln>
            <a:noFill/>
          </a:ln>
        </p:spPr>
      </p:pic>
      <p:pic>
        <p:nvPicPr>
          <p:cNvPr id="358" name="Google Shape;358;p39"/>
          <p:cNvPicPr preferRelativeResize="0"/>
          <p:nvPr/>
        </p:nvPicPr>
        <p:blipFill rotWithShape="1">
          <a:blip r:embed="rId4">
            <a:alphaModFix/>
          </a:blip>
          <a:srcRect b="504" l="0" r="0" t="514"/>
          <a:stretch/>
        </p:blipFill>
        <p:spPr>
          <a:xfrm>
            <a:off x="626025" y="1520563"/>
            <a:ext cx="3383998" cy="2099713"/>
          </a:xfrm>
          <a:prstGeom prst="rect">
            <a:avLst/>
          </a:prstGeom>
          <a:noFill/>
          <a:ln>
            <a:noFill/>
          </a:ln>
        </p:spPr>
      </p:pic>
      <p:pic>
        <p:nvPicPr>
          <p:cNvPr id="359" name="Google Shape;359;p39"/>
          <p:cNvPicPr preferRelativeResize="0"/>
          <p:nvPr/>
        </p:nvPicPr>
        <p:blipFill>
          <a:blip r:embed="rId5">
            <a:alphaModFix/>
          </a:blip>
          <a:stretch>
            <a:fillRect/>
          </a:stretch>
        </p:blipFill>
        <p:spPr>
          <a:xfrm>
            <a:off x="794213" y="4227502"/>
            <a:ext cx="6466276" cy="72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0"/>
          <p:cNvSpPr txBox="1"/>
          <p:nvPr>
            <p:ph type="title"/>
          </p:nvPr>
        </p:nvSpPr>
        <p:spPr>
          <a:xfrm>
            <a:off x="685050" y="436400"/>
            <a:ext cx="5465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Diagnostics - </a:t>
            </a:r>
            <a:r>
              <a:rPr lang="en"/>
              <a:t>Natural</a:t>
            </a:r>
            <a:r>
              <a:rPr lang="en"/>
              <a:t> Gas </a:t>
            </a:r>
            <a:endParaRPr/>
          </a:p>
        </p:txBody>
      </p:sp>
      <p:sp>
        <p:nvSpPr>
          <p:cNvPr id="365" name="Google Shape;365;p40"/>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6" name="Google Shape;366;p40"/>
          <p:cNvPicPr preferRelativeResize="0"/>
          <p:nvPr/>
        </p:nvPicPr>
        <p:blipFill>
          <a:blip r:embed="rId3">
            <a:alphaModFix/>
          </a:blip>
          <a:stretch>
            <a:fillRect/>
          </a:stretch>
        </p:blipFill>
        <p:spPr>
          <a:xfrm>
            <a:off x="4081975" y="1198688"/>
            <a:ext cx="4757223" cy="2910624"/>
          </a:xfrm>
          <a:prstGeom prst="rect">
            <a:avLst/>
          </a:prstGeom>
          <a:noFill/>
          <a:ln>
            <a:noFill/>
          </a:ln>
        </p:spPr>
      </p:pic>
      <p:pic>
        <p:nvPicPr>
          <p:cNvPr id="367" name="Google Shape;367;p40"/>
          <p:cNvPicPr preferRelativeResize="0"/>
          <p:nvPr/>
        </p:nvPicPr>
        <p:blipFill>
          <a:blip r:embed="rId4">
            <a:alphaModFix/>
          </a:blip>
          <a:stretch>
            <a:fillRect/>
          </a:stretch>
        </p:blipFill>
        <p:spPr>
          <a:xfrm>
            <a:off x="467725" y="1471575"/>
            <a:ext cx="3513849" cy="2244676"/>
          </a:xfrm>
          <a:prstGeom prst="rect">
            <a:avLst/>
          </a:prstGeom>
          <a:noFill/>
          <a:ln>
            <a:noFill/>
          </a:ln>
        </p:spPr>
      </p:pic>
      <p:pic>
        <p:nvPicPr>
          <p:cNvPr id="368" name="Google Shape;368;p40"/>
          <p:cNvPicPr preferRelativeResize="0"/>
          <p:nvPr/>
        </p:nvPicPr>
        <p:blipFill>
          <a:blip r:embed="rId5">
            <a:alphaModFix/>
          </a:blip>
          <a:stretch>
            <a:fillRect/>
          </a:stretch>
        </p:blipFill>
        <p:spPr>
          <a:xfrm>
            <a:off x="772875" y="4173453"/>
            <a:ext cx="6325974" cy="65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1"/>
          <p:cNvSpPr txBox="1"/>
          <p:nvPr>
            <p:ph type="title"/>
          </p:nvPr>
        </p:nvSpPr>
        <p:spPr>
          <a:xfrm>
            <a:off x="685050" y="436400"/>
            <a:ext cx="54537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Volatility Clustering - </a:t>
            </a:r>
            <a:r>
              <a:rPr lang="en"/>
              <a:t>Natural</a:t>
            </a:r>
            <a:r>
              <a:rPr lang="en"/>
              <a:t> Gas </a:t>
            </a:r>
            <a:endParaRPr/>
          </a:p>
        </p:txBody>
      </p:sp>
      <p:sp>
        <p:nvSpPr>
          <p:cNvPr id="374" name="Google Shape;374;p41"/>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5" name="Google Shape;375;p41"/>
          <p:cNvPicPr preferRelativeResize="0"/>
          <p:nvPr/>
        </p:nvPicPr>
        <p:blipFill>
          <a:blip r:embed="rId3">
            <a:alphaModFix/>
          </a:blip>
          <a:stretch>
            <a:fillRect/>
          </a:stretch>
        </p:blipFill>
        <p:spPr>
          <a:xfrm>
            <a:off x="339100" y="1166575"/>
            <a:ext cx="4757224" cy="2995543"/>
          </a:xfrm>
          <a:prstGeom prst="rect">
            <a:avLst/>
          </a:prstGeom>
          <a:noFill/>
          <a:ln>
            <a:noFill/>
          </a:ln>
        </p:spPr>
      </p:pic>
      <p:pic>
        <p:nvPicPr>
          <p:cNvPr id="376" name="Google Shape;376;p41"/>
          <p:cNvPicPr preferRelativeResize="0"/>
          <p:nvPr/>
        </p:nvPicPr>
        <p:blipFill>
          <a:blip r:embed="rId4">
            <a:alphaModFix/>
          </a:blip>
          <a:stretch>
            <a:fillRect/>
          </a:stretch>
        </p:blipFill>
        <p:spPr>
          <a:xfrm>
            <a:off x="5130550" y="1015350"/>
            <a:ext cx="3719474" cy="3872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685050" y="436400"/>
            <a:ext cx="55446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Volatility Clustering </a:t>
            </a:r>
            <a:r>
              <a:rPr lang="en"/>
              <a:t>- Natural Gas </a:t>
            </a:r>
            <a:endParaRPr/>
          </a:p>
        </p:txBody>
      </p:sp>
      <p:pic>
        <p:nvPicPr>
          <p:cNvPr id="382" name="Google Shape;382;p42"/>
          <p:cNvPicPr preferRelativeResize="0"/>
          <p:nvPr/>
        </p:nvPicPr>
        <p:blipFill rotWithShape="1">
          <a:blip r:embed="rId3">
            <a:alphaModFix/>
          </a:blip>
          <a:srcRect b="15110" l="0" r="0" t="0"/>
          <a:stretch/>
        </p:blipFill>
        <p:spPr>
          <a:xfrm>
            <a:off x="5129300" y="865350"/>
            <a:ext cx="3749001" cy="1893675"/>
          </a:xfrm>
          <a:prstGeom prst="rect">
            <a:avLst/>
          </a:prstGeom>
          <a:noFill/>
          <a:ln>
            <a:noFill/>
          </a:ln>
        </p:spPr>
      </p:pic>
      <p:pic>
        <p:nvPicPr>
          <p:cNvPr id="383" name="Google Shape;383;p42"/>
          <p:cNvPicPr preferRelativeResize="0"/>
          <p:nvPr/>
        </p:nvPicPr>
        <p:blipFill>
          <a:blip r:embed="rId4">
            <a:alphaModFix/>
          </a:blip>
          <a:stretch>
            <a:fillRect/>
          </a:stretch>
        </p:blipFill>
        <p:spPr>
          <a:xfrm>
            <a:off x="5129300" y="2866745"/>
            <a:ext cx="3898073" cy="2423429"/>
          </a:xfrm>
          <a:prstGeom prst="rect">
            <a:avLst/>
          </a:prstGeom>
          <a:noFill/>
          <a:ln>
            <a:noFill/>
          </a:ln>
        </p:spPr>
      </p:pic>
      <p:pic>
        <p:nvPicPr>
          <p:cNvPr id="384" name="Google Shape;384;p42"/>
          <p:cNvPicPr preferRelativeResize="0"/>
          <p:nvPr/>
        </p:nvPicPr>
        <p:blipFill rotWithShape="1">
          <a:blip r:embed="rId5">
            <a:alphaModFix/>
          </a:blip>
          <a:srcRect b="0" l="0" r="7842" t="0"/>
          <a:stretch/>
        </p:blipFill>
        <p:spPr>
          <a:xfrm>
            <a:off x="381000" y="967400"/>
            <a:ext cx="4753424" cy="3988655"/>
          </a:xfrm>
          <a:prstGeom prst="rect">
            <a:avLst/>
          </a:prstGeom>
          <a:noFill/>
          <a:ln>
            <a:noFill/>
          </a:ln>
        </p:spPr>
      </p:pic>
      <p:pic>
        <p:nvPicPr>
          <p:cNvPr id="385" name="Google Shape;385;p42"/>
          <p:cNvPicPr preferRelativeResize="0"/>
          <p:nvPr/>
        </p:nvPicPr>
        <p:blipFill>
          <a:blip r:embed="rId6">
            <a:alphaModFix/>
          </a:blip>
          <a:stretch>
            <a:fillRect/>
          </a:stretch>
        </p:blipFill>
        <p:spPr>
          <a:xfrm>
            <a:off x="5751800" y="2691048"/>
            <a:ext cx="3134124" cy="20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3"/>
          <p:cNvSpPr txBox="1"/>
          <p:nvPr>
            <p:ph type="title"/>
          </p:nvPr>
        </p:nvSpPr>
        <p:spPr>
          <a:xfrm>
            <a:off x="685050" y="436400"/>
            <a:ext cx="28080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ARIMA with Fourier Terms </a:t>
            </a:r>
            <a:endParaRPr/>
          </a:p>
        </p:txBody>
      </p:sp>
      <p:sp>
        <p:nvSpPr>
          <p:cNvPr id="391" name="Google Shape;391;p43"/>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2" name="Google Shape;392;p43"/>
          <p:cNvPicPr preferRelativeResize="0"/>
          <p:nvPr/>
        </p:nvPicPr>
        <p:blipFill>
          <a:blip r:embed="rId3">
            <a:alphaModFix/>
          </a:blip>
          <a:stretch>
            <a:fillRect/>
          </a:stretch>
        </p:blipFill>
        <p:spPr>
          <a:xfrm>
            <a:off x="245475" y="1394713"/>
            <a:ext cx="8653051" cy="1226425"/>
          </a:xfrm>
          <a:prstGeom prst="rect">
            <a:avLst/>
          </a:prstGeom>
          <a:noFill/>
          <a:ln>
            <a:noFill/>
          </a:ln>
        </p:spPr>
      </p:pic>
      <p:pic>
        <p:nvPicPr>
          <p:cNvPr id="393" name="Google Shape;393;p43"/>
          <p:cNvPicPr preferRelativeResize="0"/>
          <p:nvPr/>
        </p:nvPicPr>
        <p:blipFill>
          <a:blip r:embed="rId4">
            <a:alphaModFix/>
          </a:blip>
          <a:stretch>
            <a:fillRect/>
          </a:stretch>
        </p:blipFill>
        <p:spPr>
          <a:xfrm>
            <a:off x="152400" y="2749275"/>
            <a:ext cx="8839199" cy="3489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4"/>
          <p:cNvSpPr txBox="1"/>
          <p:nvPr>
            <p:ph type="title"/>
          </p:nvPr>
        </p:nvSpPr>
        <p:spPr>
          <a:xfrm>
            <a:off x="685050" y="436400"/>
            <a:ext cx="28080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LPG</a:t>
            </a:r>
            <a:endParaRPr/>
          </a:p>
        </p:txBody>
      </p:sp>
      <p:sp>
        <p:nvSpPr>
          <p:cNvPr id="399" name="Google Shape;399;p44"/>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0" name="Google Shape;400;p44"/>
          <p:cNvPicPr preferRelativeResize="0"/>
          <p:nvPr/>
        </p:nvPicPr>
        <p:blipFill>
          <a:blip r:embed="rId3">
            <a:alphaModFix/>
          </a:blip>
          <a:stretch>
            <a:fillRect/>
          </a:stretch>
        </p:blipFill>
        <p:spPr>
          <a:xfrm>
            <a:off x="585875" y="967400"/>
            <a:ext cx="3480772" cy="2023237"/>
          </a:xfrm>
          <a:prstGeom prst="rect">
            <a:avLst/>
          </a:prstGeom>
          <a:noFill/>
          <a:ln>
            <a:noFill/>
          </a:ln>
        </p:spPr>
      </p:pic>
      <p:pic>
        <p:nvPicPr>
          <p:cNvPr id="401" name="Google Shape;401;p44"/>
          <p:cNvPicPr preferRelativeResize="0"/>
          <p:nvPr/>
        </p:nvPicPr>
        <p:blipFill>
          <a:blip r:embed="rId4">
            <a:alphaModFix/>
          </a:blip>
          <a:stretch>
            <a:fillRect/>
          </a:stretch>
        </p:blipFill>
        <p:spPr>
          <a:xfrm>
            <a:off x="4377600" y="543775"/>
            <a:ext cx="4551599" cy="4055947"/>
          </a:xfrm>
          <a:prstGeom prst="rect">
            <a:avLst/>
          </a:prstGeom>
          <a:noFill/>
          <a:ln>
            <a:noFill/>
          </a:ln>
        </p:spPr>
      </p:pic>
      <p:pic>
        <p:nvPicPr>
          <p:cNvPr id="402" name="Google Shape;402;p44"/>
          <p:cNvPicPr preferRelativeResize="0"/>
          <p:nvPr/>
        </p:nvPicPr>
        <p:blipFill>
          <a:blip r:embed="rId5">
            <a:alphaModFix/>
          </a:blip>
          <a:stretch>
            <a:fillRect/>
          </a:stretch>
        </p:blipFill>
        <p:spPr>
          <a:xfrm>
            <a:off x="685050" y="2979600"/>
            <a:ext cx="3480768" cy="2163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685050" y="436400"/>
            <a:ext cx="28080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Regular Gasoline</a:t>
            </a:r>
            <a:endParaRPr/>
          </a:p>
        </p:txBody>
      </p:sp>
      <p:sp>
        <p:nvSpPr>
          <p:cNvPr id="408" name="Google Shape;408;p45"/>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9" name="Google Shape;409;p45"/>
          <p:cNvPicPr preferRelativeResize="0"/>
          <p:nvPr/>
        </p:nvPicPr>
        <p:blipFill>
          <a:blip r:embed="rId3">
            <a:alphaModFix/>
          </a:blip>
          <a:stretch>
            <a:fillRect/>
          </a:stretch>
        </p:blipFill>
        <p:spPr>
          <a:xfrm>
            <a:off x="836000" y="3073850"/>
            <a:ext cx="3386477" cy="2069649"/>
          </a:xfrm>
          <a:prstGeom prst="rect">
            <a:avLst/>
          </a:prstGeom>
          <a:noFill/>
          <a:ln>
            <a:noFill/>
          </a:ln>
        </p:spPr>
      </p:pic>
      <p:pic>
        <p:nvPicPr>
          <p:cNvPr id="410" name="Google Shape;410;p45"/>
          <p:cNvPicPr preferRelativeResize="0"/>
          <p:nvPr/>
        </p:nvPicPr>
        <p:blipFill>
          <a:blip r:embed="rId4">
            <a:alphaModFix/>
          </a:blip>
          <a:stretch>
            <a:fillRect/>
          </a:stretch>
        </p:blipFill>
        <p:spPr>
          <a:xfrm>
            <a:off x="836000" y="967400"/>
            <a:ext cx="3074748" cy="1885623"/>
          </a:xfrm>
          <a:prstGeom prst="rect">
            <a:avLst/>
          </a:prstGeom>
          <a:noFill/>
          <a:ln>
            <a:noFill/>
          </a:ln>
        </p:spPr>
      </p:pic>
      <p:pic>
        <p:nvPicPr>
          <p:cNvPr id="411" name="Google Shape;411;p45"/>
          <p:cNvPicPr preferRelativeResize="0"/>
          <p:nvPr/>
        </p:nvPicPr>
        <p:blipFill>
          <a:blip r:embed="rId5">
            <a:alphaModFix/>
          </a:blip>
          <a:stretch>
            <a:fillRect/>
          </a:stretch>
        </p:blipFill>
        <p:spPr>
          <a:xfrm>
            <a:off x="4672425" y="967544"/>
            <a:ext cx="4230701" cy="41263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8"/>
          <p:cNvSpPr txBox="1"/>
          <p:nvPr>
            <p:ph idx="1" type="body"/>
          </p:nvPr>
        </p:nvSpPr>
        <p:spPr>
          <a:xfrm>
            <a:off x="788700" y="1527825"/>
            <a:ext cx="3552000" cy="304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3" name="Google Shape;263;p28"/>
          <p:cNvPicPr preferRelativeResize="0"/>
          <p:nvPr/>
        </p:nvPicPr>
        <p:blipFill>
          <a:blip r:embed="rId3">
            <a:alphaModFix/>
          </a:blip>
          <a:stretch>
            <a:fillRect/>
          </a:stretch>
        </p:blipFill>
        <p:spPr>
          <a:xfrm>
            <a:off x="1008078" y="0"/>
            <a:ext cx="4056693"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46"/>
          <p:cNvSpPr txBox="1"/>
          <p:nvPr>
            <p:ph type="title"/>
          </p:nvPr>
        </p:nvSpPr>
        <p:spPr>
          <a:xfrm>
            <a:off x="685050" y="436400"/>
            <a:ext cx="28080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Natural Gas</a:t>
            </a:r>
            <a:endParaRPr/>
          </a:p>
        </p:txBody>
      </p:sp>
      <p:sp>
        <p:nvSpPr>
          <p:cNvPr id="417" name="Google Shape;417;p46"/>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8" name="Google Shape;418;p46"/>
          <p:cNvPicPr preferRelativeResize="0"/>
          <p:nvPr/>
        </p:nvPicPr>
        <p:blipFill>
          <a:blip r:embed="rId3">
            <a:alphaModFix/>
          </a:blip>
          <a:stretch>
            <a:fillRect/>
          </a:stretch>
        </p:blipFill>
        <p:spPr>
          <a:xfrm>
            <a:off x="605825" y="1119800"/>
            <a:ext cx="2887222" cy="2002428"/>
          </a:xfrm>
          <a:prstGeom prst="rect">
            <a:avLst/>
          </a:prstGeom>
          <a:noFill/>
          <a:ln>
            <a:noFill/>
          </a:ln>
        </p:spPr>
      </p:pic>
      <p:pic>
        <p:nvPicPr>
          <p:cNvPr id="419" name="Google Shape;419;p46"/>
          <p:cNvPicPr preferRelativeResize="0"/>
          <p:nvPr/>
        </p:nvPicPr>
        <p:blipFill>
          <a:blip r:embed="rId4">
            <a:alphaModFix/>
          </a:blip>
          <a:stretch>
            <a:fillRect/>
          </a:stretch>
        </p:blipFill>
        <p:spPr>
          <a:xfrm>
            <a:off x="685050" y="3274628"/>
            <a:ext cx="3221685" cy="1716471"/>
          </a:xfrm>
          <a:prstGeom prst="rect">
            <a:avLst/>
          </a:prstGeom>
          <a:noFill/>
          <a:ln>
            <a:noFill/>
          </a:ln>
        </p:spPr>
      </p:pic>
      <p:pic>
        <p:nvPicPr>
          <p:cNvPr id="420" name="Google Shape;420;p46"/>
          <p:cNvPicPr preferRelativeResize="0"/>
          <p:nvPr/>
        </p:nvPicPr>
        <p:blipFill>
          <a:blip r:embed="rId5">
            <a:alphaModFix/>
          </a:blip>
          <a:stretch>
            <a:fillRect/>
          </a:stretch>
        </p:blipFill>
        <p:spPr>
          <a:xfrm>
            <a:off x="4368075" y="563300"/>
            <a:ext cx="4372272" cy="428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7"/>
          <p:cNvSpPr txBox="1"/>
          <p:nvPr>
            <p:ph type="title"/>
          </p:nvPr>
        </p:nvSpPr>
        <p:spPr>
          <a:xfrm>
            <a:off x="685050" y="436400"/>
            <a:ext cx="28080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Diesel</a:t>
            </a:r>
            <a:endParaRPr/>
          </a:p>
        </p:txBody>
      </p:sp>
      <p:sp>
        <p:nvSpPr>
          <p:cNvPr id="426" name="Google Shape;426;p47"/>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7" name="Google Shape;427;p47"/>
          <p:cNvPicPr preferRelativeResize="0"/>
          <p:nvPr/>
        </p:nvPicPr>
        <p:blipFill>
          <a:blip r:embed="rId3">
            <a:alphaModFix/>
          </a:blip>
          <a:stretch>
            <a:fillRect/>
          </a:stretch>
        </p:blipFill>
        <p:spPr>
          <a:xfrm>
            <a:off x="4767350" y="2192825"/>
            <a:ext cx="3680747" cy="2274176"/>
          </a:xfrm>
          <a:prstGeom prst="rect">
            <a:avLst/>
          </a:prstGeom>
          <a:noFill/>
          <a:ln>
            <a:noFill/>
          </a:ln>
        </p:spPr>
      </p:pic>
      <p:pic>
        <p:nvPicPr>
          <p:cNvPr id="428" name="Google Shape;428;p47"/>
          <p:cNvPicPr preferRelativeResize="0"/>
          <p:nvPr/>
        </p:nvPicPr>
        <p:blipFill>
          <a:blip r:embed="rId4">
            <a:alphaModFix/>
          </a:blip>
          <a:stretch>
            <a:fillRect/>
          </a:stretch>
        </p:blipFill>
        <p:spPr>
          <a:xfrm>
            <a:off x="146300" y="2192825"/>
            <a:ext cx="3687100" cy="2274177"/>
          </a:xfrm>
          <a:prstGeom prst="rect">
            <a:avLst/>
          </a:prstGeom>
          <a:noFill/>
          <a:ln>
            <a:noFill/>
          </a:ln>
        </p:spPr>
      </p:pic>
      <p:pic>
        <p:nvPicPr>
          <p:cNvPr id="429" name="Google Shape;429;p47"/>
          <p:cNvPicPr preferRelativeResize="0"/>
          <p:nvPr/>
        </p:nvPicPr>
        <p:blipFill>
          <a:blip r:embed="rId5">
            <a:alphaModFix/>
          </a:blip>
          <a:stretch>
            <a:fillRect/>
          </a:stretch>
        </p:blipFill>
        <p:spPr>
          <a:xfrm>
            <a:off x="146300" y="4467005"/>
            <a:ext cx="8851403" cy="676495"/>
          </a:xfrm>
          <a:prstGeom prst="rect">
            <a:avLst/>
          </a:prstGeom>
          <a:noFill/>
          <a:ln>
            <a:noFill/>
          </a:ln>
        </p:spPr>
      </p:pic>
      <p:pic>
        <p:nvPicPr>
          <p:cNvPr id="430" name="Google Shape;430;p47"/>
          <p:cNvPicPr preferRelativeResize="0"/>
          <p:nvPr/>
        </p:nvPicPr>
        <p:blipFill>
          <a:blip r:embed="rId6">
            <a:alphaModFix/>
          </a:blip>
          <a:stretch>
            <a:fillRect/>
          </a:stretch>
        </p:blipFill>
        <p:spPr>
          <a:xfrm>
            <a:off x="2738600" y="0"/>
            <a:ext cx="3154043" cy="194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8"/>
          <p:cNvSpPr txBox="1"/>
          <p:nvPr>
            <p:ph type="title"/>
          </p:nvPr>
        </p:nvSpPr>
        <p:spPr>
          <a:xfrm>
            <a:off x="685050" y="436400"/>
            <a:ext cx="28080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Hydrous Ethanol</a:t>
            </a:r>
            <a:endParaRPr/>
          </a:p>
        </p:txBody>
      </p:sp>
      <p:sp>
        <p:nvSpPr>
          <p:cNvPr id="436" name="Google Shape;436;p48"/>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7" name="Google Shape;437;p48"/>
          <p:cNvPicPr preferRelativeResize="0"/>
          <p:nvPr/>
        </p:nvPicPr>
        <p:blipFill>
          <a:blip r:embed="rId3">
            <a:alphaModFix/>
          </a:blip>
          <a:stretch>
            <a:fillRect/>
          </a:stretch>
        </p:blipFill>
        <p:spPr>
          <a:xfrm>
            <a:off x="466201" y="967400"/>
            <a:ext cx="3402050" cy="2006803"/>
          </a:xfrm>
          <a:prstGeom prst="rect">
            <a:avLst/>
          </a:prstGeom>
          <a:noFill/>
          <a:ln>
            <a:noFill/>
          </a:ln>
        </p:spPr>
      </p:pic>
      <p:pic>
        <p:nvPicPr>
          <p:cNvPr id="438" name="Google Shape;438;p48"/>
          <p:cNvPicPr preferRelativeResize="0"/>
          <p:nvPr/>
        </p:nvPicPr>
        <p:blipFill>
          <a:blip r:embed="rId4">
            <a:alphaModFix/>
          </a:blip>
          <a:stretch>
            <a:fillRect/>
          </a:stretch>
        </p:blipFill>
        <p:spPr>
          <a:xfrm>
            <a:off x="4420850" y="298324"/>
            <a:ext cx="4364177" cy="4325327"/>
          </a:xfrm>
          <a:prstGeom prst="rect">
            <a:avLst/>
          </a:prstGeom>
          <a:noFill/>
          <a:ln>
            <a:noFill/>
          </a:ln>
        </p:spPr>
      </p:pic>
      <p:pic>
        <p:nvPicPr>
          <p:cNvPr id="439" name="Google Shape;439;p48"/>
          <p:cNvPicPr preferRelativeResize="0"/>
          <p:nvPr/>
        </p:nvPicPr>
        <p:blipFill>
          <a:blip r:embed="rId5">
            <a:alphaModFix/>
          </a:blip>
          <a:stretch>
            <a:fillRect/>
          </a:stretch>
        </p:blipFill>
        <p:spPr>
          <a:xfrm>
            <a:off x="621799" y="3136700"/>
            <a:ext cx="3161423" cy="200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9"/>
          <p:cNvSpPr txBox="1"/>
          <p:nvPr>
            <p:ph type="title"/>
          </p:nvPr>
        </p:nvSpPr>
        <p:spPr>
          <a:xfrm>
            <a:off x="685050" y="436400"/>
            <a:ext cx="81159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VAR-</a:t>
            </a:r>
            <a:r>
              <a:rPr lang="en" sz="3500"/>
              <a:t>Multivariate Analysis</a:t>
            </a:r>
            <a:endParaRPr sz="3500"/>
          </a:p>
        </p:txBody>
      </p:sp>
      <p:pic>
        <p:nvPicPr>
          <p:cNvPr id="445" name="Google Shape;445;p49"/>
          <p:cNvPicPr preferRelativeResize="0"/>
          <p:nvPr/>
        </p:nvPicPr>
        <p:blipFill>
          <a:blip r:embed="rId3">
            <a:alphaModFix/>
          </a:blip>
          <a:stretch>
            <a:fillRect/>
          </a:stretch>
        </p:blipFill>
        <p:spPr>
          <a:xfrm>
            <a:off x="342900" y="1180300"/>
            <a:ext cx="8458200" cy="1123950"/>
          </a:xfrm>
          <a:prstGeom prst="rect">
            <a:avLst/>
          </a:prstGeom>
          <a:noFill/>
          <a:ln>
            <a:noFill/>
          </a:ln>
        </p:spPr>
      </p:pic>
      <p:pic>
        <p:nvPicPr>
          <p:cNvPr id="446" name="Google Shape;446;p49"/>
          <p:cNvPicPr preferRelativeResize="0"/>
          <p:nvPr/>
        </p:nvPicPr>
        <p:blipFill>
          <a:blip r:embed="rId4">
            <a:alphaModFix/>
          </a:blip>
          <a:stretch>
            <a:fillRect/>
          </a:stretch>
        </p:blipFill>
        <p:spPr>
          <a:xfrm>
            <a:off x="1323150" y="2650650"/>
            <a:ext cx="6602047" cy="2032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0"/>
          <p:cNvSpPr txBox="1"/>
          <p:nvPr>
            <p:ph type="title"/>
          </p:nvPr>
        </p:nvSpPr>
        <p:spPr>
          <a:xfrm>
            <a:off x="57800" y="293050"/>
            <a:ext cx="4653600" cy="531000"/>
          </a:xfrm>
          <a:prstGeom prst="rect">
            <a:avLst/>
          </a:prstGeom>
        </p:spPr>
        <p:txBody>
          <a:bodyPr anchorCtr="0" anchor="b" bIns="91425" lIns="91425" spcFirstLastPara="1" rIns="91425" wrap="square" tIns="91425">
            <a:noAutofit/>
          </a:bodyPr>
          <a:lstStyle/>
          <a:p>
            <a:pPr indent="0" lvl="0" marL="241300" marR="393700" rtl="0" algn="l">
              <a:lnSpc>
                <a:spcPct val="140000"/>
              </a:lnSpc>
              <a:spcBef>
                <a:spcPts val="1200"/>
              </a:spcBef>
              <a:spcAft>
                <a:spcPts val="600"/>
              </a:spcAft>
              <a:buNone/>
            </a:pPr>
            <a:r>
              <a:rPr lang="en" sz="1800">
                <a:highlight>
                  <a:srgbClr val="FFFFFF"/>
                </a:highlight>
              </a:rPr>
              <a:t>Average Price of each products</a:t>
            </a:r>
            <a:endParaRPr/>
          </a:p>
        </p:txBody>
      </p:sp>
      <p:sp>
        <p:nvSpPr>
          <p:cNvPr id="452" name="Google Shape;452;p50"/>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Normalized data</a:t>
            </a:r>
            <a:endParaRPr/>
          </a:p>
          <a:p>
            <a:pPr indent="0" lvl="0" marL="0" rtl="0" algn="l">
              <a:spcBef>
                <a:spcPts val="1600"/>
              </a:spcBef>
              <a:spcAft>
                <a:spcPts val="1600"/>
              </a:spcAft>
              <a:buNone/>
            </a:pPr>
            <a:r>
              <a:t/>
            </a:r>
            <a:endParaRPr/>
          </a:p>
        </p:txBody>
      </p:sp>
      <p:pic>
        <p:nvPicPr>
          <p:cNvPr id="453" name="Google Shape;453;p50"/>
          <p:cNvPicPr preferRelativeResize="0"/>
          <p:nvPr/>
        </p:nvPicPr>
        <p:blipFill>
          <a:blip r:embed="rId3">
            <a:alphaModFix/>
          </a:blip>
          <a:stretch>
            <a:fillRect/>
          </a:stretch>
        </p:blipFill>
        <p:spPr>
          <a:xfrm>
            <a:off x="187575" y="824050"/>
            <a:ext cx="3796776" cy="3796776"/>
          </a:xfrm>
          <a:prstGeom prst="rect">
            <a:avLst/>
          </a:prstGeom>
          <a:noFill/>
          <a:ln>
            <a:noFill/>
          </a:ln>
        </p:spPr>
      </p:pic>
      <p:pic>
        <p:nvPicPr>
          <p:cNvPr id="454" name="Google Shape;454;p50"/>
          <p:cNvPicPr preferRelativeResize="0"/>
          <p:nvPr/>
        </p:nvPicPr>
        <p:blipFill>
          <a:blip r:embed="rId4">
            <a:alphaModFix/>
          </a:blip>
          <a:stretch>
            <a:fillRect/>
          </a:stretch>
        </p:blipFill>
        <p:spPr>
          <a:xfrm>
            <a:off x="4572000" y="600463"/>
            <a:ext cx="4243949" cy="42439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1"/>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Normalized data</a:t>
            </a:r>
            <a:endParaRPr/>
          </a:p>
          <a:p>
            <a:pPr indent="0" lvl="0" marL="0" rtl="0" algn="l">
              <a:spcBef>
                <a:spcPts val="1600"/>
              </a:spcBef>
              <a:spcAft>
                <a:spcPts val="1600"/>
              </a:spcAft>
              <a:buNone/>
            </a:pPr>
            <a:r>
              <a:t/>
            </a:r>
            <a:endParaRPr/>
          </a:p>
        </p:txBody>
      </p:sp>
      <p:pic>
        <p:nvPicPr>
          <p:cNvPr id="460" name="Google Shape;460;p51"/>
          <p:cNvPicPr preferRelativeResize="0"/>
          <p:nvPr/>
        </p:nvPicPr>
        <p:blipFill>
          <a:blip r:embed="rId3">
            <a:alphaModFix/>
          </a:blip>
          <a:stretch>
            <a:fillRect/>
          </a:stretch>
        </p:blipFill>
        <p:spPr>
          <a:xfrm>
            <a:off x="4572001" y="639538"/>
            <a:ext cx="4350898" cy="4350926"/>
          </a:xfrm>
          <a:prstGeom prst="rect">
            <a:avLst/>
          </a:prstGeom>
          <a:noFill/>
          <a:ln>
            <a:noFill/>
          </a:ln>
        </p:spPr>
      </p:pic>
      <p:pic>
        <p:nvPicPr>
          <p:cNvPr id="461" name="Google Shape;461;p51"/>
          <p:cNvPicPr preferRelativeResize="0"/>
          <p:nvPr/>
        </p:nvPicPr>
        <p:blipFill>
          <a:blip r:embed="rId4">
            <a:alphaModFix/>
          </a:blip>
          <a:stretch>
            <a:fillRect/>
          </a:stretch>
        </p:blipFill>
        <p:spPr>
          <a:xfrm>
            <a:off x="187575" y="757850"/>
            <a:ext cx="4114301" cy="4114301"/>
          </a:xfrm>
          <a:prstGeom prst="rect">
            <a:avLst/>
          </a:prstGeom>
          <a:noFill/>
          <a:ln>
            <a:noFill/>
          </a:ln>
        </p:spPr>
      </p:pic>
      <p:sp>
        <p:nvSpPr>
          <p:cNvPr id="462" name="Google Shape;462;p51"/>
          <p:cNvSpPr txBox="1"/>
          <p:nvPr/>
        </p:nvSpPr>
        <p:spPr>
          <a:xfrm>
            <a:off x="0" y="0"/>
            <a:ext cx="4418700" cy="967800"/>
          </a:xfrm>
          <a:prstGeom prst="rect">
            <a:avLst/>
          </a:prstGeom>
          <a:noFill/>
          <a:ln>
            <a:noFill/>
          </a:ln>
        </p:spPr>
        <p:txBody>
          <a:bodyPr anchorCtr="0" anchor="t" bIns="91425" lIns="91425" spcFirstLastPara="1" rIns="91425" wrap="square" tIns="91425">
            <a:noAutofit/>
          </a:bodyPr>
          <a:lstStyle/>
          <a:p>
            <a:pPr indent="0" lvl="0" marL="241300" marR="393700" rtl="0" algn="l">
              <a:lnSpc>
                <a:spcPct val="140000"/>
              </a:lnSpc>
              <a:spcBef>
                <a:spcPts val="1200"/>
              </a:spcBef>
              <a:spcAft>
                <a:spcPts val="600"/>
              </a:spcAft>
              <a:buNone/>
            </a:pPr>
            <a:r>
              <a:rPr lang="en" sz="1800">
                <a:solidFill>
                  <a:schemeClr val="accent5"/>
                </a:solidFill>
                <a:highlight>
                  <a:schemeClr val="lt1"/>
                </a:highlight>
                <a:latin typeface="Righteous"/>
                <a:ea typeface="Righteous"/>
                <a:cs typeface="Righteous"/>
                <a:sym typeface="Righteous"/>
              </a:rPr>
              <a:t>Average Price of each products with the first differencing </a:t>
            </a:r>
            <a:endParaRPr sz="2600">
              <a:solidFill>
                <a:schemeClr val="accent5"/>
              </a:solidFill>
              <a:latin typeface="Righteous"/>
              <a:ea typeface="Righteous"/>
              <a:cs typeface="Righteous"/>
              <a:sym typeface="Righteou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2"/>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Normalized data</a:t>
            </a:r>
            <a:endParaRPr/>
          </a:p>
          <a:p>
            <a:pPr indent="0" lvl="0" marL="0" rtl="0" algn="l">
              <a:spcBef>
                <a:spcPts val="1600"/>
              </a:spcBef>
              <a:spcAft>
                <a:spcPts val="1600"/>
              </a:spcAft>
              <a:buNone/>
            </a:pPr>
            <a:r>
              <a:t/>
            </a:r>
            <a:endParaRPr/>
          </a:p>
        </p:txBody>
      </p:sp>
      <p:pic>
        <p:nvPicPr>
          <p:cNvPr id="468" name="Google Shape;468;p52"/>
          <p:cNvPicPr preferRelativeResize="0"/>
          <p:nvPr/>
        </p:nvPicPr>
        <p:blipFill>
          <a:blip r:embed="rId3">
            <a:alphaModFix/>
          </a:blip>
          <a:stretch>
            <a:fillRect/>
          </a:stretch>
        </p:blipFill>
        <p:spPr>
          <a:xfrm>
            <a:off x="155263" y="850663"/>
            <a:ext cx="3919176" cy="3919176"/>
          </a:xfrm>
          <a:prstGeom prst="rect">
            <a:avLst/>
          </a:prstGeom>
          <a:noFill/>
          <a:ln>
            <a:noFill/>
          </a:ln>
        </p:spPr>
      </p:pic>
      <p:pic>
        <p:nvPicPr>
          <p:cNvPr id="469" name="Google Shape;469;p52"/>
          <p:cNvPicPr preferRelativeResize="0"/>
          <p:nvPr/>
        </p:nvPicPr>
        <p:blipFill>
          <a:blip r:embed="rId4">
            <a:alphaModFix/>
          </a:blip>
          <a:stretch>
            <a:fillRect/>
          </a:stretch>
        </p:blipFill>
        <p:spPr>
          <a:xfrm>
            <a:off x="4572000" y="630225"/>
            <a:ext cx="4360051" cy="4360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pic>
        <p:nvPicPr>
          <p:cNvPr id="474" name="Google Shape;474;p53"/>
          <p:cNvPicPr preferRelativeResize="0"/>
          <p:nvPr/>
        </p:nvPicPr>
        <p:blipFill>
          <a:blip r:embed="rId3">
            <a:alphaModFix/>
          </a:blip>
          <a:stretch>
            <a:fillRect/>
          </a:stretch>
        </p:blipFill>
        <p:spPr>
          <a:xfrm>
            <a:off x="176950" y="940950"/>
            <a:ext cx="3763848" cy="3763848"/>
          </a:xfrm>
          <a:prstGeom prst="rect">
            <a:avLst/>
          </a:prstGeom>
          <a:noFill/>
          <a:ln>
            <a:noFill/>
          </a:ln>
        </p:spPr>
      </p:pic>
      <p:pic>
        <p:nvPicPr>
          <p:cNvPr id="475" name="Google Shape;475;p53"/>
          <p:cNvPicPr preferRelativeResize="0"/>
          <p:nvPr/>
        </p:nvPicPr>
        <p:blipFill>
          <a:blip r:embed="rId4">
            <a:alphaModFix/>
          </a:blip>
          <a:stretch>
            <a:fillRect/>
          </a:stretch>
        </p:blipFill>
        <p:spPr>
          <a:xfrm>
            <a:off x="4160200" y="940950"/>
            <a:ext cx="3626174" cy="3626150"/>
          </a:xfrm>
          <a:prstGeom prst="rect">
            <a:avLst/>
          </a:prstGeom>
          <a:noFill/>
          <a:ln>
            <a:noFill/>
          </a:ln>
        </p:spPr>
      </p:pic>
      <p:sp>
        <p:nvSpPr>
          <p:cNvPr id="476" name="Google Shape;476;p53"/>
          <p:cNvSpPr txBox="1"/>
          <p:nvPr/>
        </p:nvSpPr>
        <p:spPr>
          <a:xfrm>
            <a:off x="0" y="0"/>
            <a:ext cx="6133200" cy="766500"/>
          </a:xfrm>
          <a:prstGeom prst="rect">
            <a:avLst/>
          </a:prstGeom>
          <a:noFill/>
          <a:ln>
            <a:noFill/>
          </a:ln>
        </p:spPr>
        <p:txBody>
          <a:bodyPr anchorCtr="0" anchor="t" bIns="91425" lIns="91425" spcFirstLastPara="1" rIns="91425" wrap="square" tIns="91425">
            <a:noAutofit/>
          </a:bodyPr>
          <a:lstStyle/>
          <a:p>
            <a:pPr indent="0" lvl="0" marL="241300" marR="393700" rtl="0" algn="l">
              <a:lnSpc>
                <a:spcPct val="140000"/>
              </a:lnSpc>
              <a:spcBef>
                <a:spcPts val="1200"/>
              </a:spcBef>
              <a:spcAft>
                <a:spcPts val="600"/>
              </a:spcAft>
              <a:buNone/>
            </a:pPr>
            <a:r>
              <a:rPr lang="en" sz="1800">
                <a:solidFill>
                  <a:schemeClr val="accent5"/>
                </a:solidFill>
                <a:highlight>
                  <a:schemeClr val="lt1"/>
                </a:highlight>
                <a:latin typeface="Righteous"/>
                <a:ea typeface="Righteous"/>
                <a:cs typeface="Righteous"/>
                <a:sym typeface="Righteous"/>
              </a:rPr>
              <a:t>VAR: </a:t>
            </a:r>
            <a:r>
              <a:rPr lang="en" sz="1800">
                <a:solidFill>
                  <a:schemeClr val="accent5"/>
                </a:solidFill>
                <a:highlight>
                  <a:schemeClr val="lt1"/>
                </a:highlight>
                <a:latin typeface="Righteous"/>
                <a:ea typeface="Righteous"/>
                <a:cs typeface="Righteous"/>
                <a:sym typeface="Righteous"/>
              </a:rPr>
              <a:t>product price as </a:t>
            </a:r>
            <a:r>
              <a:rPr lang="en" sz="1800">
                <a:solidFill>
                  <a:schemeClr val="accent5"/>
                </a:solidFill>
                <a:highlight>
                  <a:schemeClr val="lt1"/>
                </a:highlight>
                <a:latin typeface="Righteous"/>
                <a:ea typeface="Righteous"/>
                <a:cs typeface="Righteous"/>
                <a:sym typeface="Righteous"/>
              </a:rPr>
              <a:t>exogenous variables</a:t>
            </a:r>
            <a:endParaRPr sz="2600">
              <a:solidFill>
                <a:schemeClr val="accent5"/>
              </a:solidFill>
              <a:latin typeface="Righteous"/>
              <a:ea typeface="Righteous"/>
              <a:cs typeface="Righteous"/>
              <a:sym typeface="Righteous"/>
            </a:endParaRPr>
          </a:p>
        </p:txBody>
      </p:sp>
      <p:sp>
        <p:nvSpPr>
          <p:cNvPr id="477" name="Google Shape;477;p53"/>
          <p:cNvSpPr txBox="1"/>
          <p:nvPr/>
        </p:nvSpPr>
        <p:spPr>
          <a:xfrm>
            <a:off x="6202050" y="3453900"/>
            <a:ext cx="2382300" cy="15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Significant </a:t>
            </a:r>
            <a:r>
              <a:rPr lang="en">
                <a:solidFill>
                  <a:srgbClr val="666666"/>
                </a:solidFill>
              </a:rPr>
              <a:t>regressors for</a:t>
            </a:r>
            <a:endParaRPr>
              <a:solidFill>
                <a:srgbClr val="666666"/>
              </a:solidFill>
            </a:endParaRPr>
          </a:p>
          <a:p>
            <a:pPr indent="0" lvl="0" marL="0" rtl="0" algn="l">
              <a:spcBef>
                <a:spcPts val="0"/>
              </a:spcBef>
              <a:spcAft>
                <a:spcPts val="0"/>
              </a:spcAft>
              <a:buNone/>
            </a:pPr>
            <a:r>
              <a:rPr lang="en">
                <a:solidFill>
                  <a:srgbClr val="666666"/>
                </a:solidFill>
              </a:rPr>
              <a:t>LPG</a:t>
            </a:r>
            <a:r>
              <a:rPr lang="en">
                <a:solidFill>
                  <a:srgbClr val="666666"/>
                </a:solidFill>
              </a:rPr>
              <a:t>: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Natural.Gas.l1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Natural.Gas.l2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Natural.Gas.l3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Diesel.l3           </a:t>
            </a:r>
            <a:endParaRPr>
              <a:solidFill>
                <a:srgbClr val="666666"/>
              </a:solidFill>
            </a:endParaRPr>
          </a:p>
          <a:p>
            <a:pPr indent="0" lvl="0" marL="0" rtl="0" algn="l">
              <a:spcBef>
                <a:spcPts val="0"/>
              </a:spcBef>
              <a:spcAft>
                <a:spcPts val="0"/>
              </a:spcAft>
              <a:buNone/>
            </a:pPr>
            <a:r>
              <a:t/>
            </a:r>
            <a:endParaRPr>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pic>
        <p:nvPicPr>
          <p:cNvPr id="482" name="Google Shape;482;p54"/>
          <p:cNvPicPr preferRelativeResize="0"/>
          <p:nvPr/>
        </p:nvPicPr>
        <p:blipFill>
          <a:blip r:embed="rId3">
            <a:alphaModFix/>
          </a:blip>
          <a:stretch>
            <a:fillRect/>
          </a:stretch>
        </p:blipFill>
        <p:spPr>
          <a:xfrm>
            <a:off x="115625" y="974900"/>
            <a:ext cx="3746376" cy="3746376"/>
          </a:xfrm>
          <a:prstGeom prst="rect">
            <a:avLst/>
          </a:prstGeom>
          <a:noFill/>
          <a:ln>
            <a:noFill/>
          </a:ln>
        </p:spPr>
      </p:pic>
      <p:pic>
        <p:nvPicPr>
          <p:cNvPr id="483" name="Google Shape;483;p54"/>
          <p:cNvPicPr preferRelativeResize="0"/>
          <p:nvPr/>
        </p:nvPicPr>
        <p:blipFill>
          <a:blip r:embed="rId4">
            <a:alphaModFix/>
          </a:blip>
          <a:stretch>
            <a:fillRect/>
          </a:stretch>
        </p:blipFill>
        <p:spPr>
          <a:xfrm>
            <a:off x="3958424" y="974900"/>
            <a:ext cx="3746400" cy="3746376"/>
          </a:xfrm>
          <a:prstGeom prst="rect">
            <a:avLst/>
          </a:prstGeom>
          <a:noFill/>
          <a:ln>
            <a:noFill/>
          </a:ln>
        </p:spPr>
      </p:pic>
      <p:sp>
        <p:nvSpPr>
          <p:cNvPr id="484" name="Google Shape;484;p54"/>
          <p:cNvSpPr txBox="1"/>
          <p:nvPr>
            <p:ph type="title"/>
          </p:nvPr>
        </p:nvSpPr>
        <p:spPr>
          <a:xfrm>
            <a:off x="294750" y="255200"/>
            <a:ext cx="8111400" cy="531000"/>
          </a:xfrm>
          <a:prstGeom prst="rect">
            <a:avLst/>
          </a:prstGeom>
        </p:spPr>
        <p:txBody>
          <a:bodyPr anchorCtr="0" anchor="b" bIns="91425" lIns="91425" spcFirstLastPara="1" rIns="91425" wrap="square" tIns="91425">
            <a:noAutofit/>
          </a:bodyPr>
          <a:lstStyle/>
          <a:p>
            <a:pPr indent="0" lvl="0" marL="241300" marR="393700" rtl="0" algn="l">
              <a:lnSpc>
                <a:spcPct val="140000"/>
              </a:lnSpc>
              <a:spcBef>
                <a:spcPts val="1200"/>
              </a:spcBef>
              <a:spcAft>
                <a:spcPts val="600"/>
              </a:spcAft>
              <a:buNone/>
            </a:pPr>
            <a:r>
              <a:rPr lang="en" sz="1800">
                <a:highlight>
                  <a:schemeClr val="lt1"/>
                </a:highlight>
              </a:rPr>
              <a:t>VAR: other gas price information as exogenous variables</a:t>
            </a:r>
            <a:endParaRPr/>
          </a:p>
        </p:txBody>
      </p:sp>
      <p:sp>
        <p:nvSpPr>
          <p:cNvPr id="485" name="Google Shape;485;p54"/>
          <p:cNvSpPr txBox="1"/>
          <p:nvPr/>
        </p:nvSpPr>
        <p:spPr>
          <a:xfrm>
            <a:off x="6023800" y="3517575"/>
            <a:ext cx="2382300" cy="15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Significant regressors for </a:t>
            </a:r>
            <a:endParaRPr>
              <a:solidFill>
                <a:srgbClr val="666666"/>
              </a:solidFill>
            </a:endParaRPr>
          </a:p>
          <a:p>
            <a:pPr indent="0" lvl="0" marL="0" rtl="0" algn="l">
              <a:spcBef>
                <a:spcPts val="0"/>
              </a:spcBef>
              <a:spcAft>
                <a:spcPts val="0"/>
              </a:spcAft>
              <a:buNone/>
            </a:pPr>
            <a:r>
              <a:rPr lang="en">
                <a:solidFill>
                  <a:srgbClr val="666666"/>
                </a:solidFill>
              </a:rPr>
              <a:t>diesel: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Max_price.lag1</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Avg_price.lag1</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Coef_dist.lag1</a:t>
            </a:r>
            <a:endParaRPr>
              <a:solidFill>
                <a:srgbClr val="666666"/>
              </a:solidFill>
            </a:endParaRPr>
          </a:p>
          <a:p>
            <a:pPr indent="0" lvl="0" marL="457200" rtl="0" algn="l">
              <a:spcBef>
                <a:spcPts val="0"/>
              </a:spcBef>
              <a:spcAft>
                <a:spcPts val="0"/>
              </a:spcAft>
              <a:buNone/>
            </a:pPr>
            <a:r>
              <a:t/>
            </a:r>
            <a:endParaRPr>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55"/>
          <p:cNvSpPr txBox="1"/>
          <p:nvPr>
            <p:ph type="title"/>
          </p:nvPr>
        </p:nvSpPr>
        <p:spPr>
          <a:xfrm>
            <a:off x="59075" y="633075"/>
            <a:ext cx="8111400" cy="531000"/>
          </a:xfrm>
          <a:prstGeom prst="rect">
            <a:avLst/>
          </a:prstGeom>
        </p:spPr>
        <p:txBody>
          <a:bodyPr anchorCtr="0" anchor="b" bIns="91425" lIns="91425" spcFirstLastPara="1" rIns="91425" wrap="square" tIns="91425">
            <a:noAutofit/>
          </a:bodyPr>
          <a:lstStyle/>
          <a:p>
            <a:pPr indent="0" lvl="0" marL="241300" marR="393700" rtl="0" algn="l">
              <a:lnSpc>
                <a:spcPct val="140000"/>
              </a:lnSpc>
              <a:spcBef>
                <a:spcPts val="1200"/>
              </a:spcBef>
              <a:spcAft>
                <a:spcPts val="600"/>
              </a:spcAft>
              <a:buNone/>
            </a:pPr>
            <a:r>
              <a:rPr lang="en" sz="3600">
                <a:highlight>
                  <a:schemeClr val="lt1"/>
                </a:highlight>
              </a:rPr>
              <a:t>VAR: Summary</a:t>
            </a:r>
            <a:endParaRPr sz="3600"/>
          </a:p>
        </p:txBody>
      </p:sp>
      <p:sp>
        <p:nvSpPr>
          <p:cNvPr id="491" name="Google Shape;491;p55"/>
          <p:cNvSpPr txBox="1"/>
          <p:nvPr/>
        </p:nvSpPr>
        <p:spPr>
          <a:xfrm>
            <a:off x="1091675" y="1028700"/>
            <a:ext cx="6046200" cy="2897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dvent Pro Medium"/>
              <a:buChar char="●"/>
            </a:pPr>
            <a:r>
              <a:rPr lang="en" sz="1800">
                <a:latin typeface="Advent Pro Medium"/>
                <a:ea typeface="Advent Pro Medium"/>
                <a:cs typeface="Advent Pro Medium"/>
                <a:sym typeface="Advent Pro Medium"/>
              </a:rPr>
              <a:t>Model 1: </a:t>
            </a:r>
            <a:endParaRPr sz="1800">
              <a:latin typeface="Advent Pro Medium"/>
              <a:ea typeface="Advent Pro Medium"/>
              <a:cs typeface="Advent Pro Medium"/>
              <a:sym typeface="Advent Pro Medium"/>
            </a:endParaRPr>
          </a:p>
          <a:p>
            <a:pPr indent="-342900" lvl="1" marL="914400" rtl="0" algn="l">
              <a:spcBef>
                <a:spcPts val="0"/>
              </a:spcBef>
              <a:spcAft>
                <a:spcPts val="0"/>
              </a:spcAft>
              <a:buSzPts val="1800"/>
              <a:buFont typeface="Advent Pro Medium"/>
              <a:buChar char="○"/>
            </a:pPr>
            <a:r>
              <a:rPr lang="en" sz="1800">
                <a:latin typeface="Advent Pro Medium"/>
                <a:ea typeface="Advent Pro Medium"/>
                <a:cs typeface="Advent Pro Medium"/>
                <a:sym typeface="Advent Pro Medium"/>
              </a:rPr>
              <a:t>Choosing other products price as exogenous variables</a:t>
            </a:r>
            <a:endParaRPr sz="1800">
              <a:latin typeface="Advent Pro Medium"/>
              <a:ea typeface="Advent Pro Medium"/>
              <a:cs typeface="Advent Pro Medium"/>
              <a:sym typeface="Advent Pro Medium"/>
            </a:endParaRPr>
          </a:p>
          <a:p>
            <a:pPr indent="-342900" lvl="1" marL="914400" rtl="0" algn="l">
              <a:spcBef>
                <a:spcPts val="0"/>
              </a:spcBef>
              <a:spcAft>
                <a:spcPts val="0"/>
              </a:spcAft>
              <a:buSzPts val="1800"/>
              <a:buFont typeface="Advent Pro Medium"/>
              <a:buChar char="○"/>
            </a:pPr>
            <a:r>
              <a:rPr lang="en" sz="1800">
                <a:latin typeface="Advent Pro Medium"/>
                <a:ea typeface="Advent Pro Medium"/>
                <a:cs typeface="Advent Pro Medium"/>
                <a:sym typeface="Advent Pro Medium"/>
              </a:rPr>
              <a:t>Hydrous Ethanol; Regular Gasoline; LPG and Diesel have higher accuracy by this model</a:t>
            </a:r>
            <a:endParaRPr sz="1800">
              <a:latin typeface="Advent Pro Medium"/>
              <a:ea typeface="Advent Pro Medium"/>
              <a:cs typeface="Advent Pro Medium"/>
              <a:sym typeface="Advent Pro Medium"/>
            </a:endParaRPr>
          </a:p>
          <a:p>
            <a:pPr indent="-342900" lvl="0" marL="457200" rtl="0" algn="l">
              <a:spcBef>
                <a:spcPts val="0"/>
              </a:spcBef>
              <a:spcAft>
                <a:spcPts val="0"/>
              </a:spcAft>
              <a:buSzPts val="1800"/>
              <a:buFont typeface="Advent Pro Medium"/>
              <a:buChar char="●"/>
            </a:pPr>
            <a:r>
              <a:rPr lang="en" sz="1800">
                <a:latin typeface="Advent Pro Medium"/>
                <a:ea typeface="Advent Pro Medium"/>
                <a:cs typeface="Advent Pro Medium"/>
                <a:sym typeface="Advent Pro Medium"/>
              </a:rPr>
              <a:t> </a:t>
            </a:r>
            <a:r>
              <a:rPr lang="en" sz="1800">
                <a:solidFill>
                  <a:schemeClr val="dk1"/>
                </a:solidFill>
                <a:latin typeface="Advent Pro Medium"/>
                <a:ea typeface="Advent Pro Medium"/>
                <a:cs typeface="Advent Pro Medium"/>
                <a:sym typeface="Advent Pro Medium"/>
              </a:rPr>
              <a:t>Model 2: </a:t>
            </a:r>
            <a:endParaRPr sz="1800">
              <a:solidFill>
                <a:schemeClr val="dk1"/>
              </a:solidFill>
              <a:latin typeface="Advent Pro Medium"/>
              <a:ea typeface="Advent Pro Medium"/>
              <a:cs typeface="Advent Pro Medium"/>
              <a:sym typeface="Advent Pro Medium"/>
            </a:endParaRPr>
          </a:p>
          <a:p>
            <a:pPr indent="-342900" lvl="1" marL="914400" rtl="0" algn="l">
              <a:spcBef>
                <a:spcPts val="0"/>
              </a:spcBef>
              <a:spcAft>
                <a:spcPts val="0"/>
              </a:spcAft>
              <a:buSzPts val="1800"/>
              <a:buFont typeface="Advent Pro Medium"/>
              <a:buChar char="○"/>
            </a:pPr>
            <a:r>
              <a:rPr lang="en" sz="1800">
                <a:solidFill>
                  <a:schemeClr val="dk1"/>
                </a:solidFill>
                <a:latin typeface="Advent Pro Medium"/>
                <a:ea typeface="Advent Pro Medium"/>
                <a:cs typeface="Advent Pro Medium"/>
                <a:sym typeface="Advent Pro Medium"/>
              </a:rPr>
              <a:t>Choosing other price info as exogenous variables</a:t>
            </a:r>
            <a:endParaRPr sz="1800">
              <a:solidFill>
                <a:schemeClr val="dk1"/>
              </a:solidFill>
              <a:latin typeface="Advent Pro Medium"/>
              <a:ea typeface="Advent Pro Medium"/>
              <a:cs typeface="Advent Pro Medium"/>
              <a:sym typeface="Advent Pro Medium"/>
            </a:endParaRPr>
          </a:p>
          <a:p>
            <a:pPr indent="-342900" lvl="2" marL="1371600" rtl="0" algn="l">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Max price, min price, average price and standard deviation price in each week</a:t>
            </a:r>
            <a:endParaRPr sz="1800">
              <a:solidFill>
                <a:schemeClr val="dk1"/>
              </a:solidFill>
              <a:latin typeface="Advent Pro Medium"/>
              <a:ea typeface="Advent Pro Medium"/>
              <a:cs typeface="Advent Pro Medium"/>
              <a:sym typeface="Advent Pro Medium"/>
            </a:endParaRPr>
          </a:p>
          <a:p>
            <a:pPr indent="-342900" lvl="2" marL="1371600" rtl="0" algn="l">
              <a:spcBef>
                <a:spcPts val="0"/>
              </a:spcBef>
              <a:spcAft>
                <a:spcPts val="0"/>
              </a:spcAft>
              <a:buClr>
                <a:schemeClr val="dk1"/>
              </a:buClr>
              <a:buSzPts val="1800"/>
              <a:buFont typeface="Advent Pro Medium"/>
              <a:buChar char="■"/>
            </a:pPr>
            <a:r>
              <a:rPr lang="en" sz="1800" u="sng">
                <a:solidFill>
                  <a:schemeClr val="dk1"/>
                </a:solidFill>
                <a:latin typeface="Advent Pro Medium"/>
                <a:ea typeface="Advent Pro Medium"/>
                <a:cs typeface="Advent Pro Medium"/>
                <a:sym typeface="Advent Pro Medium"/>
              </a:rPr>
              <a:t>Natural Gas</a:t>
            </a:r>
            <a:r>
              <a:rPr lang="en" sz="1800">
                <a:solidFill>
                  <a:schemeClr val="dk1"/>
                </a:solidFill>
                <a:latin typeface="Advent Pro Medium"/>
                <a:ea typeface="Advent Pro Medium"/>
                <a:cs typeface="Advent Pro Medium"/>
                <a:sym typeface="Advent Pro Medium"/>
              </a:rPr>
              <a:t> has higher accuracy by this model,</a:t>
            </a:r>
            <a:endParaRPr sz="1800">
              <a:solidFill>
                <a:schemeClr val="dk1"/>
              </a:solidFill>
              <a:latin typeface="Advent Pro Medium"/>
              <a:ea typeface="Advent Pro Medium"/>
              <a:cs typeface="Advent Pro Medium"/>
              <a:sym typeface="Advent Pr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9"/>
          <p:cNvSpPr txBox="1"/>
          <p:nvPr>
            <p:ph idx="1" type="body"/>
          </p:nvPr>
        </p:nvSpPr>
        <p:spPr>
          <a:xfrm>
            <a:off x="1805425" y="1070625"/>
            <a:ext cx="3913500" cy="30408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Advent Pro"/>
              <a:buChar char="●"/>
            </a:pPr>
            <a:r>
              <a:rPr b="1" lang="en" sz="1700">
                <a:latin typeface="Advent Pro"/>
                <a:ea typeface="Advent Pro"/>
                <a:cs typeface="Advent Pro"/>
                <a:sym typeface="Advent Pro"/>
              </a:rPr>
              <a:t>Individuals: </a:t>
            </a:r>
            <a:endParaRPr b="1" sz="1700">
              <a:latin typeface="Advent Pro"/>
              <a:ea typeface="Advent Pro"/>
              <a:cs typeface="Advent Pro"/>
              <a:sym typeface="Advent Pro"/>
            </a:endParaRPr>
          </a:p>
          <a:p>
            <a:pPr indent="-336550" lvl="1" marL="914400" rtl="0" algn="l">
              <a:lnSpc>
                <a:spcPct val="150000"/>
              </a:lnSpc>
              <a:spcBef>
                <a:spcPts val="0"/>
              </a:spcBef>
              <a:spcAft>
                <a:spcPts val="0"/>
              </a:spcAft>
              <a:buSzPts val="1700"/>
              <a:buChar char="○"/>
            </a:pPr>
            <a:r>
              <a:rPr lang="en" sz="1700"/>
              <a:t>Pay more on gas, less on others</a:t>
            </a:r>
            <a:endParaRPr sz="1700"/>
          </a:p>
          <a:p>
            <a:pPr indent="-336550" lvl="0" marL="457200" rtl="0" algn="l">
              <a:lnSpc>
                <a:spcPct val="150000"/>
              </a:lnSpc>
              <a:spcBef>
                <a:spcPts val="0"/>
              </a:spcBef>
              <a:spcAft>
                <a:spcPts val="0"/>
              </a:spcAft>
              <a:buSzPts val="1700"/>
              <a:buChar char="●"/>
            </a:pPr>
            <a:r>
              <a:rPr b="1" lang="en" sz="1700">
                <a:latin typeface="Advent Pro"/>
                <a:ea typeface="Advent Pro"/>
                <a:cs typeface="Advent Pro"/>
                <a:sym typeface="Advent Pro"/>
              </a:rPr>
              <a:t>Retailers</a:t>
            </a:r>
            <a:r>
              <a:rPr lang="en" sz="1700"/>
              <a:t> </a:t>
            </a:r>
            <a:endParaRPr sz="1700"/>
          </a:p>
          <a:p>
            <a:pPr indent="-336550" lvl="1" marL="914400" rtl="0" algn="l">
              <a:lnSpc>
                <a:spcPct val="150000"/>
              </a:lnSpc>
              <a:spcBef>
                <a:spcPts val="0"/>
              </a:spcBef>
              <a:spcAft>
                <a:spcPts val="0"/>
              </a:spcAft>
              <a:buSzPts val="1700"/>
              <a:buChar char="○"/>
            </a:pPr>
            <a:r>
              <a:rPr lang="en" sz="1700"/>
              <a:t>Suffer with less shoppers</a:t>
            </a:r>
            <a:endParaRPr sz="1700"/>
          </a:p>
          <a:p>
            <a:pPr indent="-336550" lvl="0" marL="457200" rtl="0" algn="l">
              <a:lnSpc>
                <a:spcPct val="150000"/>
              </a:lnSpc>
              <a:spcBef>
                <a:spcPts val="0"/>
              </a:spcBef>
              <a:spcAft>
                <a:spcPts val="0"/>
              </a:spcAft>
              <a:buSzPts val="1700"/>
              <a:buFont typeface="Advent Pro"/>
              <a:buChar char="●"/>
            </a:pPr>
            <a:r>
              <a:rPr b="1" lang="en" sz="1700">
                <a:latin typeface="Advent Pro"/>
                <a:ea typeface="Advent Pro"/>
                <a:cs typeface="Advent Pro"/>
                <a:sym typeface="Advent Pro"/>
              </a:rPr>
              <a:t>Online shopping</a:t>
            </a:r>
            <a:endParaRPr b="1" sz="1700">
              <a:latin typeface="Advent Pro"/>
              <a:ea typeface="Advent Pro"/>
              <a:cs typeface="Advent Pro"/>
              <a:sym typeface="Advent Pro"/>
            </a:endParaRPr>
          </a:p>
          <a:p>
            <a:pPr indent="-336550" lvl="1" marL="914400" rtl="0" algn="l">
              <a:lnSpc>
                <a:spcPct val="150000"/>
              </a:lnSpc>
              <a:spcBef>
                <a:spcPts val="0"/>
              </a:spcBef>
              <a:spcAft>
                <a:spcPts val="0"/>
              </a:spcAft>
              <a:buSzPts val="1700"/>
              <a:buChar char="○"/>
            </a:pPr>
            <a:r>
              <a:rPr lang="en" sz="1700"/>
              <a:t>Higher cost of shipping </a:t>
            </a:r>
            <a:endParaRPr sz="1700"/>
          </a:p>
          <a:p>
            <a:pPr indent="-336550" lvl="0" marL="457200" rtl="0" algn="l">
              <a:lnSpc>
                <a:spcPct val="150000"/>
              </a:lnSpc>
              <a:spcBef>
                <a:spcPts val="0"/>
              </a:spcBef>
              <a:spcAft>
                <a:spcPts val="0"/>
              </a:spcAft>
              <a:buSzPts val="1700"/>
              <a:buChar char="●"/>
            </a:pPr>
            <a:r>
              <a:rPr b="1" lang="en" sz="1700">
                <a:latin typeface="Advent Pro"/>
                <a:ea typeface="Advent Pro"/>
                <a:cs typeface="Advent Pro"/>
                <a:sym typeface="Advent Pro"/>
              </a:rPr>
              <a:t>Jobs</a:t>
            </a:r>
            <a:r>
              <a:rPr lang="en" sz="1700"/>
              <a:t> </a:t>
            </a:r>
            <a:endParaRPr sz="1700"/>
          </a:p>
          <a:p>
            <a:pPr indent="-336550" lvl="1" marL="914400" rtl="0" algn="l">
              <a:lnSpc>
                <a:spcPct val="150000"/>
              </a:lnSpc>
              <a:spcBef>
                <a:spcPts val="0"/>
              </a:spcBef>
              <a:spcAft>
                <a:spcPts val="0"/>
              </a:spcAft>
              <a:buSzPts val="1700"/>
              <a:buChar char="○"/>
            </a:pPr>
            <a:r>
              <a:rPr lang="en" sz="1700"/>
              <a:t>Lower sales, lower workers needed</a:t>
            </a:r>
            <a:endParaRPr sz="1700"/>
          </a:p>
          <a:p>
            <a:pPr indent="-336550" lvl="0" marL="457200" rtl="0" algn="l">
              <a:lnSpc>
                <a:spcPct val="150000"/>
              </a:lnSpc>
              <a:spcBef>
                <a:spcPts val="0"/>
              </a:spcBef>
              <a:spcAft>
                <a:spcPts val="0"/>
              </a:spcAft>
              <a:buSzPts val="1700"/>
              <a:buFont typeface="Advent Pro"/>
              <a:buChar char="●"/>
            </a:pPr>
            <a:r>
              <a:rPr b="1" lang="en" sz="1700">
                <a:latin typeface="Advent Pro"/>
                <a:ea typeface="Advent Pro"/>
                <a:cs typeface="Advent Pro"/>
                <a:sym typeface="Advent Pro"/>
              </a:rPr>
              <a:t>Airlines </a:t>
            </a:r>
            <a:r>
              <a:rPr b="1" lang="en" sz="1700">
                <a:latin typeface="Advent Pro"/>
                <a:ea typeface="Advent Pro"/>
                <a:cs typeface="Advent Pro"/>
                <a:sym typeface="Advent Pro"/>
              </a:rPr>
              <a:t>...</a:t>
            </a:r>
            <a:endParaRPr b="1" sz="1700">
              <a:latin typeface="Advent Pro"/>
              <a:ea typeface="Advent Pro"/>
              <a:cs typeface="Advent Pro"/>
              <a:sym typeface="Advent Pro"/>
            </a:endParaRPr>
          </a:p>
          <a:p>
            <a:pPr indent="0" lvl="0" marL="457200" rtl="0" algn="l">
              <a:spcBef>
                <a:spcPts val="1600"/>
              </a:spcBef>
              <a:spcAft>
                <a:spcPts val="0"/>
              </a:spcAft>
              <a:buNone/>
            </a:pPr>
            <a:r>
              <a:t/>
            </a:r>
            <a:endParaRPr b="1" sz="1700">
              <a:latin typeface="Advent Pro"/>
              <a:ea typeface="Advent Pro"/>
              <a:cs typeface="Advent Pro"/>
              <a:sym typeface="Advent Pro"/>
            </a:endParaRPr>
          </a:p>
          <a:p>
            <a:pPr indent="0" lvl="0" marL="0" rtl="0" algn="l">
              <a:spcBef>
                <a:spcPts val="1600"/>
              </a:spcBef>
              <a:spcAft>
                <a:spcPts val="1600"/>
              </a:spcAft>
              <a:buNone/>
            </a:pPr>
            <a:r>
              <a:t/>
            </a:r>
            <a:endParaRPr sz="1700"/>
          </a:p>
        </p:txBody>
      </p:sp>
      <p:sp>
        <p:nvSpPr>
          <p:cNvPr id="269" name="Google Shape;269;p29"/>
          <p:cNvSpPr txBox="1"/>
          <p:nvPr>
            <p:ph type="title"/>
          </p:nvPr>
        </p:nvSpPr>
        <p:spPr>
          <a:xfrm>
            <a:off x="685050" y="436400"/>
            <a:ext cx="69276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If gas price is higher ...</a:t>
            </a:r>
            <a:endParaRPr/>
          </a:p>
        </p:txBody>
      </p:sp>
      <p:pic>
        <p:nvPicPr>
          <p:cNvPr id="270" name="Google Shape;270;p29"/>
          <p:cNvPicPr preferRelativeResize="0"/>
          <p:nvPr/>
        </p:nvPicPr>
        <p:blipFill>
          <a:blip r:embed="rId3">
            <a:alphaModFix/>
          </a:blip>
          <a:stretch>
            <a:fillRect/>
          </a:stretch>
        </p:blipFill>
        <p:spPr>
          <a:xfrm>
            <a:off x="5653143" y="51750"/>
            <a:ext cx="3663406" cy="2185924"/>
          </a:xfrm>
          <a:prstGeom prst="rect">
            <a:avLst/>
          </a:prstGeom>
          <a:noFill/>
          <a:ln>
            <a:noFill/>
          </a:ln>
        </p:spPr>
      </p:pic>
      <p:pic>
        <p:nvPicPr>
          <p:cNvPr id="271" name="Google Shape;271;p29"/>
          <p:cNvPicPr preferRelativeResize="0"/>
          <p:nvPr/>
        </p:nvPicPr>
        <p:blipFill>
          <a:blip r:embed="rId4">
            <a:alphaModFix/>
          </a:blip>
          <a:stretch>
            <a:fillRect/>
          </a:stretch>
        </p:blipFill>
        <p:spPr>
          <a:xfrm>
            <a:off x="5306700" y="2548100"/>
            <a:ext cx="3913499" cy="2390502"/>
          </a:xfrm>
          <a:prstGeom prst="rect">
            <a:avLst/>
          </a:prstGeom>
          <a:noFill/>
          <a:ln>
            <a:noFill/>
          </a:ln>
        </p:spPr>
      </p:pic>
      <p:pic>
        <p:nvPicPr>
          <p:cNvPr id="272" name="Google Shape;272;p29"/>
          <p:cNvPicPr preferRelativeResize="0"/>
          <p:nvPr/>
        </p:nvPicPr>
        <p:blipFill>
          <a:blip r:embed="rId5">
            <a:alphaModFix/>
          </a:blip>
          <a:stretch>
            <a:fillRect/>
          </a:stretch>
        </p:blipFill>
        <p:spPr>
          <a:xfrm>
            <a:off x="136875" y="1559048"/>
            <a:ext cx="1763975" cy="20573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6"/>
          <p:cNvSpPr txBox="1"/>
          <p:nvPr>
            <p:ph idx="2" type="title"/>
          </p:nvPr>
        </p:nvSpPr>
        <p:spPr>
          <a:xfrm>
            <a:off x="5289625" y="770225"/>
            <a:ext cx="3434400" cy="7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 </a:t>
            </a:r>
            <a:r>
              <a:rPr lang="en"/>
              <a:t>comparison</a:t>
            </a:r>
            <a:endParaRPr/>
          </a:p>
        </p:txBody>
      </p:sp>
      <p:graphicFrame>
        <p:nvGraphicFramePr>
          <p:cNvPr id="497" name="Google Shape;497;p56"/>
          <p:cNvGraphicFramePr/>
          <p:nvPr/>
        </p:nvGraphicFramePr>
        <p:xfrm>
          <a:off x="646225" y="3117800"/>
          <a:ext cx="3000000" cy="3000000"/>
        </p:xfrm>
        <a:graphic>
          <a:graphicData uri="http://schemas.openxmlformats.org/drawingml/2006/table">
            <a:tbl>
              <a:tblPr>
                <a:noFill/>
                <a:tableStyleId>{DA08AFFB-A363-41D6-AFC7-4E2B59FA1BB0}</a:tableStyleId>
              </a:tblPr>
              <a:tblGrid>
                <a:gridCol w="895375"/>
                <a:gridCol w="895375"/>
                <a:gridCol w="895375"/>
                <a:gridCol w="895375"/>
              </a:tblGrid>
              <a:tr h="394225">
                <a:tc>
                  <a:txBody>
                    <a:bodyPr/>
                    <a:lstStyle/>
                    <a:p>
                      <a:pPr indent="0" lvl="0" marL="0" rtl="0" algn="l">
                        <a:spcBef>
                          <a:spcPts val="0"/>
                        </a:spcBef>
                        <a:spcAft>
                          <a:spcPts val="0"/>
                        </a:spcAft>
                        <a:buNone/>
                      </a:pPr>
                      <a:r>
                        <a:t/>
                      </a:r>
                      <a:endParaRPr>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lang="en">
                          <a:latin typeface="Advent Pro"/>
                          <a:ea typeface="Advent Pro"/>
                          <a:cs typeface="Advent Pro"/>
                          <a:sym typeface="Advent Pro"/>
                        </a:rPr>
                        <a:t>Model</a:t>
                      </a:r>
                      <a:r>
                        <a:rPr lang="en">
                          <a:latin typeface="Advent Pro"/>
                          <a:ea typeface="Advent Pro"/>
                          <a:cs typeface="Advent Pro"/>
                          <a:sym typeface="Advent Pro"/>
                        </a:rPr>
                        <a:t> 1</a:t>
                      </a:r>
                      <a:endParaRPr>
                        <a:latin typeface="Advent Pro"/>
                        <a:ea typeface="Advent Pro"/>
                        <a:cs typeface="Advent Pro"/>
                        <a:sym typeface="Advent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Advent Pro"/>
                          <a:ea typeface="Advent Pro"/>
                          <a:cs typeface="Advent Pro"/>
                          <a:sym typeface="Advent Pro"/>
                        </a:rPr>
                        <a:t>Model 2</a:t>
                      </a:r>
                      <a:endParaRPr>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Advent Pro"/>
                          <a:ea typeface="Advent Pro"/>
                          <a:cs typeface="Advent Pro"/>
                          <a:sym typeface="Advent Pro"/>
                        </a:rPr>
                        <a:t>Model 3</a:t>
                      </a:r>
                      <a:endParaRPr>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tcPr>
                </a:tc>
              </a:tr>
              <a:tr h="394225">
                <a:tc>
                  <a:txBody>
                    <a:bodyPr/>
                    <a:lstStyle/>
                    <a:p>
                      <a:pPr indent="0" lvl="0" marL="0" rtl="0" algn="l">
                        <a:spcBef>
                          <a:spcPts val="0"/>
                        </a:spcBef>
                        <a:spcAft>
                          <a:spcPts val="0"/>
                        </a:spcAft>
                        <a:buNone/>
                      </a:pPr>
                      <a:r>
                        <a:rPr lang="en">
                          <a:latin typeface="Advent Pro"/>
                          <a:ea typeface="Advent Pro"/>
                          <a:cs typeface="Advent Pro"/>
                          <a:sym typeface="Advent Pro"/>
                        </a:rPr>
                        <a:t>RMSE</a:t>
                      </a:r>
                      <a:endParaRPr>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latin typeface="Advent Pro"/>
                          <a:ea typeface="Advent Pro"/>
                          <a:cs typeface="Advent Pro"/>
                          <a:sym typeface="Advent Pro"/>
                        </a:rPr>
                        <a:t>0.542</a:t>
                      </a:r>
                      <a:endParaRPr>
                        <a:latin typeface="Advent Pro"/>
                        <a:ea typeface="Advent Pro"/>
                        <a:cs typeface="Advent Pro"/>
                        <a:sym typeface="Advent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0.2951</a:t>
                      </a:r>
                      <a:endParaRPr>
                        <a:solidFill>
                          <a:schemeClr val="dk1"/>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0.3775</a:t>
                      </a:r>
                      <a:endParaRPr>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tcPr>
                </a:tc>
              </a:tr>
              <a:tr h="3942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MAE</a:t>
                      </a:r>
                      <a:endParaRPr>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lang="en">
                          <a:latin typeface="Advent Pro"/>
                          <a:ea typeface="Advent Pro"/>
                          <a:cs typeface="Advent Pro"/>
                          <a:sym typeface="Advent Pro"/>
                        </a:rPr>
                        <a:t>0.356</a:t>
                      </a:r>
                      <a:endParaRPr>
                        <a:latin typeface="Advent Pro"/>
                        <a:ea typeface="Advent Pro"/>
                        <a:cs typeface="Advent Pro"/>
                        <a:sym typeface="Advent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0.2537</a:t>
                      </a:r>
                      <a:endParaRPr>
                        <a:solidFill>
                          <a:schemeClr val="dk1"/>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0.3354</a:t>
                      </a:r>
                      <a:endParaRPr>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tcPr>
                </a:tc>
              </a:tr>
              <a:tr h="3942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MAPE</a:t>
                      </a:r>
                      <a:endParaRPr>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latin typeface="Advent Pro"/>
                          <a:ea typeface="Advent Pro"/>
                          <a:cs typeface="Advent Pro"/>
                          <a:sym typeface="Advent Pro"/>
                        </a:rPr>
                        <a:t>24.47</a:t>
                      </a:r>
                      <a:endParaRPr>
                        <a:latin typeface="Advent Pro"/>
                        <a:ea typeface="Advent Pro"/>
                        <a:cs typeface="Advent Pro"/>
                        <a:sym typeface="Advent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10.0952</a:t>
                      </a:r>
                      <a:endParaRPr>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Advent Pro"/>
                          <a:ea typeface="Advent Pro"/>
                          <a:cs typeface="Advent Pro"/>
                          <a:sym typeface="Advent Pro"/>
                        </a:rPr>
                        <a:t>1</a:t>
                      </a:r>
                      <a:r>
                        <a:rPr lang="en">
                          <a:solidFill>
                            <a:schemeClr val="dk1"/>
                          </a:solidFill>
                          <a:latin typeface="Advent Pro"/>
                          <a:ea typeface="Advent Pro"/>
                          <a:cs typeface="Advent Pro"/>
                          <a:sym typeface="Advent Pro"/>
                        </a:rPr>
                        <a:t>5.1049</a:t>
                      </a:r>
                      <a:endParaRPr>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498" name="Google Shape;498;p56"/>
          <p:cNvSpPr txBox="1"/>
          <p:nvPr/>
        </p:nvSpPr>
        <p:spPr>
          <a:xfrm>
            <a:off x="6218250" y="1906425"/>
            <a:ext cx="73392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dvent Pro Medium"/>
                <a:ea typeface="Advent Pro Medium"/>
                <a:cs typeface="Advent Pro Medium"/>
                <a:sym typeface="Advent Pro Medium"/>
              </a:rPr>
              <a:t>Test error for Regular .Gasoline</a:t>
            </a:r>
            <a:endParaRPr>
              <a:latin typeface="Advent Pro Medium"/>
              <a:ea typeface="Advent Pro Medium"/>
              <a:cs typeface="Advent Pro Medium"/>
              <a:sym typeface="Advent Pro Medium"/>
            </a:endParaRPr>
          </a:p>
          <a:p>
            <a:pPr indent="0" lvl="0" marL="0" rtl="0" algn="l">
              <a:spcBef>
                <a:spcPts val="0"/>
              </a:spcBef>
              <a:spcAft>
                <a:spcPts val="0"/>
              </a:spcAft>
              <a:buClr>
                <a:schemeClr val="dk1"/>
              </a:buClr>
              <a:buSzPts val="1100"/>
              <a:buFont typeface="Arial"/>
              <a:buNone/>
            </a:pPr>
            <a:r>
              <a:rPr lang="en">
                <a:solidFill>
                  <a:schemeClr val="dk1"/>
                </a:solidFill>
                <a:latin typeface="Advent Pro Medium"/>
                <a:ea typeface="Advent Pro Medium"/>
                <a:cs typeface="Advent Pro Medium"/>
                <a:sym typeface="Advent Pro Medium"/>
              </a:rPr>
              <a:t>Test error for Natural .Gas</a:t>
            </a:r>
            <a:endParaRPr>
              <a:solidFill>
                <a:schemeClr val="dk1"/>
              </a:solidFill>
              <a:latin typeface="Advent Pro Medium"/>
              <a:ea typeface="Advent Pro Medium"/>
              <a:cs typeface="Advent Pro Medium"/>
              <a:sym typeface="Advent Pro Medium"/>
            </a:endParaRPr>
          </a:p>
          <a:p>
            <a:pPr indent="0" lvl="0" marL="0" rtl="0" algn="l">
              <a:spcBef>
                <a:spcPts val="0"/>
              </a:spcBef>
              <a:spcAft>
                <a:spcPts val="0"/>
              </a:spcAft>
              <a:buNone/>
            </a:pPr>
            <a:r>
              <a:t/>
            </a:r>
            <a:endParaRPr>
              <a:latin typeface="Advent Pro Medium"/>
              <a:ea typeface="Advent Pro Medium"/>
              <a:cs typeface="Advent Pro Medium"/>
              <a:sym typeface="Advent Pro Medium"/>
            </a:endParaRPr>
          </a:p>
          <a:p>
            <a:pPr indent="0" lvl="0" marL="0" rtl="0" algn="l">
              <a:spcBef>
                <a:spcPts val="0"/>
              </a:spcBef>
              <a:spcAft>
                <a:spcPts val="0"/>
              </a:spcAft>
              <a:buNone/>
            </a:pPr>
            <a:r>
              <a:t/>
            </a:r>
            <a:endParaRPr>
              <a:latin typeface="Advent Pro Medium"/>
              <a:ea typeface="Advent Pro Medium"/>
              <a:cs typeface="Advent Pro Medium"/>
              <a:sym typeface="Advent Pro Medium"/>
            </a:endParaRPr>
          </a:p>
        </p:txBody>
      </p:sp>
      <p:graphicFrame>
        <p:nvGraphicFramePr>
          <p:cNvPr id="499" name="Google Shape;499;p56"/>
          <p:cNvGraphicFramePr/>
          <p:nvPr/>
        </p:nvGraphicFramePr>
        <p:xfrm>
          <a:off x="4843675" y="3118713"/>
          <a:ext cx="3000000" cy="3000000"/>
        </p:xfrm>
        <a:graphic>
          <a:graphicData uri="http://schemas.openxmlformats.org/drawingml/2006/table">
            <a:tbl>
              <a:tblPr>
                <a:noFill/>
                <a:tableStyleId>{DA08AFFB-A363-41D6-AFC7-4E2B59FA1BB0}</a:tableStyleId>
              </a:tblPr>
              <a:tblGrid>
                <a:gridCol w="887850"/>
                <a:gridCol w="887850"/>
                <a:gridCol w="887850"/>
                <a:gridCol w="887850"/>
              </a:tblGrid>
              <a:tr h="396175">
                <a:tc>
                  <a:txBody>
                    <a:bodyPr/>
                    <a:lstStyle/>
                    <a:p>
                      <a:pPr indent="0" lvl="0" marL="0" rtl="0" algn="l">
                        <a:spcBef>
                          <a:spcPts val="0"/>
                        </a:spcBef>
                        <a:spcAft>
                          <a:spcPts val="0"/>
                        </a:spcAft>
                        <a:buNone/>
                      </a:pPr>
                      <a:r>
                        <a:t/>
                      </a:r>
                      <a:endParaRPr>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dvent Pro"/>
                          <a:ea typeface="Advent Pro"/>
                          <a:cs typeface="Advent Pro"/>
                          <a:sym typeface="Advent Pro"/>
                        </a:rPr>
                        <a:t>Model 1</a:t>
                      </a:r>
                      <a:endParaRPr>
                        <a:latin typeface="Advent Pro"/>
                        <a:ea typeface="Advent Pro"/>
                        <a:cs typeface="Advent Pro"/>
                        <a:sym typeface="Advent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Advent Pro"/>
                          <a:ea typeface="Advent Pro"/>
                          <a:cs typeface="Advent Pro"/>
                          <a:sym typeface="Advent Pro"/>
                        </a:rPr>
                        <a:t>Model 2</a:t>
                      </a:r>
                      <a:endParaRPr>
                        <a:solidFill>
                          <a:schemeClr val="dk1"/>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dvent Pro"/>
                          <a:ea typeface="Advent Pro"/>
                          <a:cs typeface="Advent Pro"/>
                          <a:sym typeface="Advent Pro"/>
                        </a:rPr>
                        <a:t>Model 3</a:t>
                      </a:r>
                      <a:endParaRPr>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tcPr>
                </a:tc>
              </a:tr>
              <a:tr h="394225">
                <a:tc>
                  <a:txBody>
                    <a:bodyPr/>
                    <a:lstStyle/>
                    <a:p>
                      <a:pPr indent="0" lvl="0" marL="0" rtl="0" algn="l">
                        <a:spcBef>
                          <a:spcPts val="0"/>
                        </a:spcBef>
                        <a:spcAft>
                          <a:spcPts val="0"/>
                        </a:spcAft>
                        <a:buNone/>
                      </a:pPr>
                      <a:r>
                        <a:rPr lang="en">
                          <a:latin typeface="Advent Pro"/>
                          <a:ea typeface="Advent Pro"/>
                          <a:cs typeface="Advent Pro"/>
                          <a:sym typeface="Advent Pro"/>
                        </a:rPr>
                        <a:t>RMSE</a:t>
                      </a:r>
                      <a:endParaRPr>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dvent Pro"/>
                          <a:ea typeface="Advent Pro"/>
                          <a:cs typeface="Advent Pro"/>
                          <a:sym typeface="Advent Pro"/>
                        </a:rPr>
                        <a:t>0.3676</a:t>
                      </a:r>
                      <a:endParaRPr>
                        <a:solidFill>
                          <a:schemeClr val="dk1"/>
                        </a:solidFill>
                        <a:latin typeface="Advent Pro"/>
                        <a:ea typeface="Advent Pro"/>
                        <a:cs typeface="Advent Pro"/>
                        <a:sym typeface="Advent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0.4476</a:t>
                      </a:r>
                      <a:endParaRPr>
                        <a:solidFill>
                          <a:schemeClr val="dk1"/>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dvent Pro"/>
                          <a:ea typeface="Advent Pro"/>
                          <a:cs typeface="Advent Pro"/>
                          <a:sym typeface="Advent Pro"/>
                        </a:rPr>
                        <a:t>0.3139</a:t>
                      </a:r>
                      <a:endParaRPr>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tcPr>
                </a:tc>
              </a:tr>
              <a:tr h="3833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MAE</a:t>
                      </a:r>
                      <a:endParaRPr>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lang="en">
                          <a:latin typeface="Advent Pro"/>
                          <a:ea typeface="Advent Pro"/>
                          <a:cs typeface="Advent Pro"/>
                          <a:sym typeface="Advent Pro"/>
                        </a:rPr>
                        <a:t>0.2834</a:t>
                      </a:r>
                      <a:endParaRPr>
                        <a:latin typeface="Advent Pro"/>
                        <a:ea typeface="Advent Pro"/>
                        <a:cs typeface="Advent Pro"/>
                        <a:sym typeface="Advent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Advent Pro"/>
                          <a:ea typeface="Advent Pro"/>
                          <a:cs typeface="Advent Pro"/>
                          <a:sym typeface="Advent Pro"/>
                        </a:rPr>
                        <a:t>0.3673</a:t>
                      </a:r>
                      <a:endParaRPr>
                        <a:solidFill>
                          <a:schemeClr val="dk1"/>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dvent Pro"/>
                          <a:ea typeface="Advent Pro"/>
                          <a:cs typeface="Advent Pro"/>
                          <a:sym typeface="Advent Pro"/>
                        </a:rPr>
                        <a:t>0.2635</a:t>
                      </a:r>
                      <a:endParaRPr>
                        <a:solidFill>
                          <a:schemeClr val="dk1"/>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tcPr>
                </a:tc>
              </a:tr>
              <a:tr h="3942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MAPE</a:t>
                      </a:r>
                      <a:endParaRPr>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lang="en">
                          <a:latin typeface="Advent Pro"/>
                          <a:ea typeface="Advent Pro"/>
                          <a:cs typeface="Advent Pro"/>
                          <a:sym typeface="Advent Pro"/>
                        </a:rPr>
                        <a:t>19.2090</a:t>
                      </a:r>
                      <a:endParaRPr>
                        <a:latin typeface="Advent Pro"/>
                        <a:ea typeface="Advent Pro"/>
                        <a:cs typeface="Advent Pro"/>
                        <a:sym typeface="Advent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Advent Pro"/>
                          <a:ea typeface="Advent Pro"/>
                          <a:cs typeface="Advent Pro"/>
                          <a:sym typeface="Advent Pro"/>
                        </a:rPr>
                        <a:t>17.4477</a:t>
                      </a:r>
                      <a:endParaRPr>
                        <a:solidFill>
                          <a:schemeClr val="dk1"/>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5.9928</a:t>
                      </a:r>
                      <a:endParaRPr>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500" name="Google Shape;500;p56"/>
          <p:cNvSpPr txBox="1"/>
          <p:nvPr/>
        </p:nvSpPr>
        <p:spPr>
          <a:xfrm>
            <a:off x="4843700" y="2571750"/>
            <a:ext cx="28212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dvent Pro Medium"/>
                <a:ea typeface="Advent Pro Medium"/>
                <a:cs typeface="Advent Pro Medium"/>
                <a:sym typeface="Advent Pro Medium"/>
              </a:rPr>
              <a:t>Regular .Gasoline</a:t>
            </a:r>
            <a:endParaRPr>
              <a:solidFill>
                <a:schemeClr val="dk1"/>
              </a:solidFill>
              <a:latin typeface="Advent Pro Medium"/>
              <a:ea typeface="Advent Pro Medium"/>
              <a:cs typeface="Advent Pro Medium"/>
              <a:sym typeface="Advent Pro Medium"/>
            </a:endParaRPr>
          </a:p>
        </p:txBody>
      </p:sp>
      <p:sp>
        <p:nvSpPr>
          <p:cNvPr id="501" name="Google Shape;501;p56"/>
          <p:cNvSpPr txBox="1"/>
          <p:nvPr/>
        </p:nvSpPr>
        <p:spPr>
          <a:xfrm>
            <a:off x="646213" y="2571738"/>
            <a:ext cx="30000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dvent Pro Medium"/>
                <a:ea typeface="Advent Pro Medium"/>
                <a:cs typeface="Advent Pro Medium"/>
                <a:sym typeface="Advent Pro Medium"/>
              </a:rPr>
              <a:t>Natural</a:t>
            </a:r>
            <a:r>
              <a:rPr lang="en">
                <a:solidFill>
                  <a:schemeClr val="dk1"/>
                </a:solidFill>
                <a:latin typeface="Advent Pro Medium"/>
                <a:ea typeface="Advent Pro Medium"/>
                <a:cs typeface="Advent Pro Medium"/>
                <a:sym typeface="Advent Pro Medium"/>
              </a:rPr>
              <a:t> .Gas</a:t>
            </a:r>
            <a:endParaRPr>
              <a:solidFill>
                <a:schemeClr val="dk1"/>
              </a:solidFill>
              <a:latin typeface="Advent Pro Medium"/>
              <a:ea typeface="Advent Pro Medium"/>
              <a:cs typeface="Advent Pro Medium"/>
              <a:sym typeface="Advent Pro Medium"/>
            </a:endParaRPr>
          </a:p>
        </p:txBody>
      </p:sp>
      <p:sp>
        <p:nvSpPr>
          <p:cNvPr id="502" name="Google Shape;502;p56"/>
          <p:cNvSpPr txBox="1"/>
          <p:nvPr/>
        </p:nvSpPr>
        <p:spPr>
          <a:xfrm>
            <a:off x="419875" y="923700"/>
            <a:ext cx="6046200" cy="233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dvent Pro Medium"/>
              <a:buChar char="●"/>
            </a:pPr>
            <a:r>
              <a:rPr lang="en">
                <a:latin typeface="Advent Pro Medium"/>
                <a:ea typeface="Advent Pro Medium"/>
                <a:cs typeface="Advent Pro Medium"/>
                <a:sym typeface="Advent Pro Medium"/>
              </a:rPr>
              <a:t>Hydrous Ethanol: </a:t>
            </a:r>
            <a:r>
              <a:rPr lang="en">
                <a:solidFill>
                  <a:schemeClr val="dk1"/>
                </a:solidFill>
                <a:latin typeface="Advent Pro Medium"/>
                <a:ea typeface="Advent Pro Medium"/>
                <a:cs typeface="Advent Pro Medium"/>
                <a:sym typeface="Advent Pro Medium"/>
              </a:rPr>
              <a:t>Arima+Garch</a:t>
            </a:r>
            <a:endParaRPr>
              <a:solidFill>
                <a:schemeClr val="dk1"/>
              </a:solidFill>
              <a:latin typeface="Advent Pro Medium"/>
              <a:ea typeface="Advent Pro Medium"/>
              <a:cs typeface="Advent Pro Medium"/>
              <a:sym typeface="Advent Pro Medium"/>
            </a:endParaRPr>
          </a:p>
          <a:p>
            <a:pPr indent="-317500" lvl="0" marL="457200" rtl="0" algn="l">
              <a:spcBef>
                <a:spcPts val="0"/>
              </a:spcBef>
              <a:spcAft>
                <a:spcPts val="0"/>
              </a:spcAft>
              <a:buClr>
                <a:schemeClr val="dk1"/>
              </a:buClr>
              <a:buSzPts val="1400"/>
              <a:buFont typeface="Advent Pro Medium"/>
              <a:buChar char="●"/>
            </a:pPr>
            <a:r>
              <a:rPr lang="en">
                <a:solidFill>
                  <a:schemeClr val="dk1"/>
                </a:solidFill>
                <a:latin typeface="Advent Pro Medium"/>
                <a:ea typeface="Advent Pro Medium"/>
                <a:cs typeface="Advent Pro Medium"/>
                <a:sym typeface="Advent Pro Medium"/>
              </a:rPr>
              <a:t>Natural Gas: Arima+Fourier term</a:t>
            </a:r>
            <a:endParaRPr>
              <a:solidFill>
                <a:schemeClr val="dk1"/>
              </a:solidFill>
              <a:latin typeface="Advent Pro Medium"/>
              <a:ea typeface="Advent Pro Medium"/>
              <a:cs typeface="Advent Pro Medium"/>
              <a:sym typeface="Advent Pro Medium"/>
            </a:endParaRPr>
          </a:p>
          <a:p>
            <a:pPr indent="-317500" lvl="0" marL="457200" rtl="0" algn="l">
              <a:spcBef>
                <a:spcPts val="0"/>
              </a:spcBef>
              <a:spcAft>
                <a:spcPts val="0"/>
              </a:spcAft>
              <a:buClr>
                <a:schemeClr val="dk1"/>
              </a:buClr>
              <a:buSzPts val="1400"/>
              <a:buFont typeface="Advent Pro Medium"/>
              <a:buChar char="●"/>
            </a:pPr>
            <a:r>
              <a:rPr lang="en">
                <a:solidFill>
                  <a:schemeClr val="dk1"/>
                </a:solidFill>
                <a:latin typeface="Advent Pro Medium"/>
                <a:ea typeface="Advent Pro Medium"/>
                <a:cs typeface="Advent Pro Medium"/>
                <a:sym typeface="Advent Pro Medium"/>
              </a:rPr>
              <a:t>Regular Gasoline: VAR</a:t>
            </a:r>
            <a:endParaRPr>
              <a:solidFill>
                <a:schemeClr val="dk1"/>
              </a:solidFill>
              <a:latin typeface="Advent Pro Medium"/>
              <a:ea typeface="Advent Pro Medium"/>
              <a:cs typeface="Advent Pro Medium"/>
              <a:sym typeface="Advent Pro Medium"/>
            </a:endParaRPr>
          </a:p>
          <a:p>
            <a:pPr indent="-317500" lvl="0" marL="457200" rtl="0" algn="l">
              <a:spcBef>
                <a:spcPts val="0"/>
              </a:spcBef>
              <a:spcAft>
                <a:spcPts val="0"/>
              </a:spcAft>
              <a:buClr>
                <a:schemeClr val="dk1"/>
              </a:buClr>
              <a:buSzPts val="1400"/>
              <a:buFont typeface="Advent Pro Medium"/>
              <a:buChar char="●"/>
            </a:pPr>
            <a:r>
              <a:rPr lang="en">
                <a:solidFill>
                  <a:schemeClr val="dk1"/>
                </a:solidFill>
                <a:latin typeface="Advent Pro Medium"/>
                <a:ea typeface="Advent Pro Medium"/>
                <a:cs typeface="Advent Pro Medium"/>
                <a:sym typeface="Advent Pro Medium"/>
              </a:rPr>
              <a:t>LPG: similar accuracy among 3 models </a:t>
            </a:r>
            <a:endParaRPr>
              <a:solidFill>
                <a:schemeClr val="dk1"/>
              </a:solidFill>
              <a:latin typeface="Advent Pro Medium"/>
              <a:ea typeface="Advent Pro Medium"/>
              <a:cs typeface="Advent Pro Medium"/>
              <a:sym typeface="Advent Pro Medium"/>
            </a:endParaRPr>
          </a:p>
          <a:p>
            <a:pPr indent="-317500" lvl="1" marL="914400" rtl="0" algn="l">
              <a:spcBef>
                <a:spcPts val="0"/>
              </a:spcBef>
              <a:spcAft>
                <a:spcPts val="0"/>
              </a:spcAft>
              <a:buClr>
                <a:schemeClr val="dk1"/>
              </a:buClr>
              <a:buSzPts val="1400"/>
              <a:buFont typeface="Advent Pro Medium"/>
              <a:buChar char="○"/>
            </a:pPr>
            <a:r>
              <a:rPr lang="en">
                <a:solidFill>
                  <a:schemeClr val="dk1"/>
                </a:solidFill>
                <a:latin typeface="Advent Pro Medium"/>
                <a:ea typeface="Advent Pro Medium"/>
                <a:cs typeface="Advent Pro Medium"/>
                <a:sym typeface="Advent Pro Medium"/>
              </a:rPr>
              <a:t>(slightly better with Arima+Fourier term)</a:t>
            </a:r>
            <a:endParaRPr>
              <a:solidFill>
                <a:schemeClr val="dk1"/>
              </a:solidFill>
              <a:latin typeface="Advent Pro Medium"/>
              <a:ea typeface="Advent Pro Medium"/>
              <a:cs typeface="Advent Pro Medium"/>
              <a:sym typeface="Advent Pro Medium"/>
            </a:endParaRPr>
          </a:p>
          <a:p>
            <a:pPr indent="-317500" lvl="0" marL="457200" rtl="0" algn="l">
              <a:spcBef>
                <a:spcPts val="0"/>
              </a:spcBef>
              <a:spcAft>
                <a:spcPts val="0"/>
              </a:spcAft>
              <a:buSzPts val="1400"/>
              <a:buFont typeface="Advent Pro Medium"/>
              <a:buChar char="●"/>
            </a:pPr>
            <a:r>
              <a:rPr lang="en">
                <a:latin typeface="Advent Pro Medium"/>
                <a:ea typeface="Advent Pro Medium"/>
                <a:cs typeface="Advent Pro Medium"/>
                <a:sym typeface="Advent Pro Medium"/>
              </a:rPr>
              <a:t>Diesel: </a:t>
            </a:r>
            <a:r>
              <a:rPr lang="en">
                <a:solidFill>
                  <a:schemeClr val="dk1"/>
                </a:solidFill>
                <a:latin typeface="Advent Pro Medium"/>
                <a:ea typeface="Advent Pro Medium"/>
                <a:cs typeface="Advent Pro Medium"/>
                <a:sym typeface="Advent Pro Medium"/>
              </a:rPr>
              <a:t>Arima+Fourier term</a:t>
            </a:r>
            <a:endParaRPr>
              <a:solidFill>
                <a:schemeClr val="dk1"/>
              </a:solidFill>
              <a:latin typeface="Advent Pro Medium"/>
              <a:ea typeface="Advent Pro Medium"/>
              <a:cs typeface="Advent Pro Medium"/>
              <a:sym typeface="Advent Pro Medium"/>
            </a:endParaRPr>
          </a:p>
          <a:p>
            <a:pPr indent="-317500" lvl="0" marL="457200" rtl="0" algn="l">
              <a:spcBef>
                <a:spcPts val="0"/>
              </a:spcBef>
              <a:spcAft>
                <a:spcPts val="0"/>
              </a:spcAft>
              <a:buClr>
                <a:schemeClr val="dk1"/>
              </a:buClr>
              <a:buSzPts val="1400"/>
              <a:buFont typeface="Advent Pro Medium"/>
              <a:buChar char="●"/>
            </a:pPr>
            <a:r>
              <a:rPr lang="en">
                <a:solidFill>
                  <a:schemeClr val="dk1"/>
                </a:solidFill>
                <a:latin typeface="Advent Pro Medium"/>
                <a:ea typeface="Advent Pro Medium"/>
                <a:cs typeface="Advent Pro Medium"/>
                <a:sym typeface="Advent Pro Medium"/>
              </a:rPr>
              <a:t>Overall, the second model returns the better result. </a:t>
            </a:r>
            <a:endParaRPr>
              <a:latin typeface="Advent Pro Medium"/>
              <a:ea typeface="Advent Pro Medium"/>
              <a:cs typeface="Advent Pro Medium"/>
              <a:sym typeface="Advent Pro Medium"/>
            </a:endParaRPr>
          </a:p>
          <a:p>
            <a:pPr indent="0" lvl="0" marL="0" rtl="0" algn="l">
              <a:spcBef>
                <a:spcPts val="0"/>
              </a:spcBef>
              <a:spcAft>
                <a:spcPts val="0"/>
              </a:spcAft>
              <a:buNone/>
            </a:pPr>
            <a:r>
              <a:t/>
            </a:r>
            <a:endParaRPr>
              <a:latin typeface="Advent Pro Medium"/>
              <a:ea typeface="Advent Pro Medium"/>
              <a:cs typeface="Advent Pro Medium"/>
              <a:sym typeface="Advent Pr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57"/>
          <p:cNvSpPr txBox="1"/>
          <p:nvPr/>
        </p:nvSpPr>
        <p:spPr>
          <a:xfrm>
            <a:off x="5342950" y="892200"/>
            <a:ext cx="3621600" cy="29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Advent Pro Medium"/>
              <a:ea typeface="Advent Pro Medium"/>
              <a:cs typeface="Advent Pro Medium"/>
              <a:sym typeface="Advent Pro Medium"/>
            </a:endParaRPr>
          </a:p>
          <a:p>
            <a:pPr indent="-342900" lvl="0" marL="457200" rtl="0" algn="l">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Weak seasonality</a:t>
            </a:r>
            <a:endParaRPr sz="1800">
              <a:solidFill>
                <a:schemeClr val="dk1"/>
              </a:solidFill>
              <a:latin typeface="Advent Pro Medium"/>
              <a:ea typeface="Advent Pro Medium"/>
              <a:cs typeface="Advent Pro Medium"/>
              <a:sym typeface="Advent Pro Medium"/>
            </a:endParaRPr>
          </a:p>
          <a:p>
            <a:pPr indent="-342900" lvl="1" marL="914400" rtl="0" algn="l">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The second model returns the relatively better results. </a:t>
            </a:r>
            <a:endParaRPr sz="1800">
              <a:solidFill>
                <a:schemeClr val="dk1"/>
              </a:solidFill>
              <a:latin typeface="Advent Pro Medium"/>
              <a:ea typeface="Advent Pro Medium"/>
              <a:cs typeface="Advent Pro Medium"/>
              <a:sym typeface="Advent Pro Medium"/>
            </a:endParaRPr>
          </a:p>
          <a:p>
            <a:pPr indent="-342900" lvl="0" marL="457200" rtl="0" algn="l">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Stable upward trend</a:t>
            </a:r>
            <a:endParaRPr sz="1800">
              <a:solidFill>
                <a:schemeClr val="dk1"/>
              </a:solidFill>
              <a:latin typeface="Advent Pro Medium"/>
              <a:ea typeface="Advent Pro Medium"/>
              <a:cs typeface="Advent Pro Medium"/>
              <a:sym typeface="Advent Pro Medium"/>
            </a:endParaRPr>
          </a:p>
          <a:p>
            <a:pPr indent="-342900" lvl="1" marL="914400" rtl="0" algn="l">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Inflation is responsible for it. </a:t>
            </a:r>
            <a:endParaRPr sz="1800">
              <a:solidFill>
                <a:schemeClr val="dk1"/>
              </a:solidFill>
              <a:latin typeface="Advent Pro Medium"/>
              <a:ea typeface="Advent Pro Medium"/>
              <a:cs typeface="Advent Pro Medium"/>
              <a:sym typeface="Advent Pro Medium"/>
            </a:endParaRPr>
          </a:p>
          <a:p>
            <a:pPr indent="-342900" lvl="0" marL="457200" rtl="0" algn="l">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Gas products </a:t>
            </a:r>
            <a:endParaRPr sz="1800">
              <a:solidFill>
                <a:schemeClr val="dk1"/>
              </a:solidFill>
              <a:latin typeface="Advent Pro Medium"/>
              <a:ea typeface="Advent Pro Medium"/>
              <a:cs typeface="Advent Pro Medium"/>
              <a:sym typeface="Advent Pro Medium"/>
            </a:endParaRPr>
          </a:p>
          <a:p>
            <a:pPr indent="-342900" lvl="1" marL="914400" rtl="0" algn="l">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All impacted by the crude oil price</a:t>
            </a:r>
            <a:endParaRPr sz="1800">
              <a:solidFill>
                <a:schemeClr val="dk1"/>
              </a:solidFill>
              <a:latin typeface="Advent Pro Medium"/>
              <a:ea typeface="Advent Pro Medium"/>
              <a:cs typeface="Advent Pro Medium"/>
              <a:sym typeface="Advent Pro Medium"/>
            </a:endParaRPr>
          </a:p>
          <a:p>
            <a:pPr indent="0" lvl="0" marL="914400" rtl="0" algn="l">
              <a:spcBef>
                <a:spcPts val="0"/>
              </a:spcBef>
              <a:spcAft>
                <a:spcPts val="0"/>
              </a:spcAft>
              <a:buNone/>
            </a:pPr>
            <a:r>
              <a:t/>
            </a:r>
            <a:endParaRPr sz="1800">
              <a:solidFill>
                <a:schemeClr val="dk1"/>
              </a:solidFill>
              <a:latin typeface="Advent Pro Medium"/>
              <a:ea typeface="Advent Pro Medium"/>
              <a:cs typeface="Advent Pro Medium"/>
              <a:sym typeface="Advent Pro Medium"/>
            </a:endParaRPr>
          </a:p>
          <a:p>
            <a:pPr indent="0" lvl="0" marL="457200" rtl="0" algn="l">
              <a:spcBef>
                <a:spcPts val="0"/>
              </a:spcBef>
              <a:spcAft>
                <a:spcPts val="0"/>
              </a:spcAft>
              <a:buNone/>
            </a:pPr>
            <a:r>
              <a:t/>
            </a:r>
            <a:endParaRPr>
              <a:solidFill>
                <a:schemeClr val="dk1"/>
              </a:solidFill>
              <a:latin typeface="Advent Pro Medium"/>
              <a:ea typeface="Advent Pro Medium"/>
              <a:cs typeface="Advent Pro Medium"/>
              <a:sym typeface="Advent Pro Medium"/>
            </a:endParaRPr>
          </a:p>
          <a:p>
            <a:pPr indent="0" lvl="0" marL="457200" rtl="0" algn="l">
              <a:spcBef>
                <a:spcPts val="0"/>
              </a:spcBef>
              <a:spcAft>
                <a:spcPts val="0"/>
              </a:spcAft>
              <a:buNone/>
            </a:pPr>
            <a:r>
              <a:t/>
            </a:r>
            <a:endParaRPr>
              <a:solidFill>
                <a:schemeClr val="dk1"/>
              </a:solidFill>
              <a:latin typeface="Advent Pro Medium"/>
              <a:ea typeface="Advent Pro Medium"/>
              <a:cs typeface="Advent Pro Medium"/>
              <a:sym typeface="Advent Pro Medium"/>
            </a:endParaRPr>
          </a:p>
          <a:p>
            <a:pPr indent="0" lvl="0" marL="0" rtl="0" algn="l">
              <a:spcBef>
                <a:spcPts val="0"/>
              </a:spcBef>
              <a:spcAft>
                <a:spcPts val="0"/>
              </a:spcAft>
              <a:buNone/>
            </a:pPr>
            <a:r>
              <a:t/>
            </a:r>
            <a:endParaRPr>
              <a:solidFill>
                <a:schemeClr val="dk1"/>
              </a:solidFill>
              <a:latin typeface="Advent Pro Medium"/>
              <a:ea typeface="Advent Pro Medium"/>
              <a:cs typeface="Advent Pro Medium"/>
              <a:sym typeface="Advent Pro Medium"/>
            </a:endParaRPr>
          </a:p>
          <a:p>
            <a:pPr indent="0" lvl="0" marL="0" rtl="0" algn="l">
              <a:spcBef>
                <a:spcPts val="0"/>
              </a:spcBef>
              <a:spcAft>
                <a:spcPts val="0"/>
              </a:spcAft>
              <a:buNone/>
            </a:pPr>
            <a:r>
              <a:t/>
            </a:r>
            <a:endParaRPr>
              <a:solidFill>
                <a:schemeClr val="dk1"/>
              </a:solidFill>
              <a:latin typeface="Advent Pro Medium"/>
              <a:ea typeface="Advent Pro Medium"/>
              <a:cs typeface="Advent Pro Medium"/>
              <a:sym typeface="Advent Pro Medium"/>
            </a:endParaRPr>
          </a:p>
        </p:txBody>
      </p:sp>
      <p:sp>
        <p:nvSpPr>
          <p:cNvPr id="508" name="Google Shape;508;p57"/>
          <p:cNvSpPr txBox="1"/>
          <p:nvPr/>
        </p:nvSpPr>
        <p:spPr>
          <a:xfrm>
            <a:off x="5401825" y="482950"/>
            <a:ext cx="30000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accent5"/>
                </a:solidFill>
                <a:latin typeface="Righteous"/>
                <a:ea typeface="Righteous"/>
                <a:cs typeface="Righteous"/>
                <a:sym typeface="Righteous"/>
              </a:rPr>
              <a:t>Conclusion</a:t>
            </a:r>
            <a:endParaRPr/>
          </a:p>
        </p:txBody>
      </p:sp>
      <p:pic>
        <p:nvPicPr>
          <p:cNvPr id="509" name="Google Shape;509;p57"/>
          <p:cNvPicPr preferRelativeResize="0"/>
          <p:nvPr/>
        </p:nvPicPr>
        <p:blipFill rotWithShape="1">
          <a:blip r:embed="rId3">
            <a:alphaModFix/>
          </a:blip>
          <a:srcRect b="7663" l="9693" r="13009" t="9671"/>
          <a:stretch/>
        </p:blipFill>
        <p:spPr>
          <a:xfrm>
            <a:off x="713825" y="1312100"/>
            <a:ext cx="3054600" cy="3338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58"/>
          <p:cNvSpPr txBox="1"/>
          <p:nvPr/>
        </p:nvSpPr>
        <p:spPr>
          <a:xfrm>
            <a:off x="4258850" y="2317325"/>
            <a:ext cx="73485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0">
              <a:latin typeface="Average"/>
              <a:ea typeface="Average"/>
              <a:cs typeface="Average"/>
              <a:sym typeface="Average"/>
            </a:endParaRPr>
          </a:p>
        </p:txBody>
      </p:sp>
      <p:sp>
        <p:nvSpPr>
          <p:cNvPr id="515" name="Google Shape;515;p58"/>
          <p:cNvSpPr/>
          <p:nvPr/>
        </p:nvSpPr>
        <p:spPr>
          <a:xfrm>
            <a:off x="3436450" y="993738"/>
            <a:ext cx="2271100" cy="31560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1C4587"/>
                </a:solidFill>
                <a:latin typeface="Ultra"/>
              </a:rPr>
              <a: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9"/>
          <p:cNvSpPr txBox="1"/>
          <p:nvPr>
            <p:ph type="title"/>
          </p:nvPr>
        </p:nvSpPr>
        <p:spPr>
          <a:xfrm>
            <a:off x="685050" y="436400"/>
            <a:ext cx="42072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Products’ Average Price</a:t>
            </a:r>
            <a:endParaRPr/>
          </a:p>
        </p:txBody>
      </p:sp>
      <p:pic>
        <p:nvPicPr>
          <p:cNvPr id="521" name="Google Shape;521;p59"/>
          <p:cNvPicPr preferRelativeResize="0"/>
          <p:nvPr/>
        </p:nvPicPr>
        <p:blipFill rotWithShape="1">
          <a:blip r:embed="rId3">
            <a:alphaModFix/>
          </a:blip>
          <a:srcRect b="308" l="0" r="0" t="298"/>
          <a:stretch/>
        </p:blipFill>
        <p:spPr>
          <a:xfrm>
            <a:off x="371250" y="1210425"/>
            <a:ext cx="3591161" cy="3354000"/>
          </a:xfrm>
          <a:prstGeom prst="rect">
            <a:avLst/>
          </a:prstGeom>
          <a:noFill/>
          <a:ln>
            <a:noFill/>
          </a:ln>
        </p:spPr>
      </p:pic>
      <p:pic>
        <p:nvPicPr>
          <p:cNvPr id="522" name="Google Shape;522;p59"/>
          <p:cNvPicPr preferRelativeResize="0"/>
          <p:nvPr/>
        </p:nvPicPr>
        <p:blipFill rotWithShape="1">
          <a:blip r:embed="rId4">
            <a:alphaModFix/>
          </a:blip>
          <a:srcRect b="0" l="49" r="49" t="0"/>
          <a:stretch/>
        </p:blipFill>
        <p:spPr>
          <a:xfrm>
            <a:off x="4664775" y="1168300"/>
            <a:ext cx="3862724" cy="3438251"/>
          </a:xfrm>
          <a:prstGeom prst="rect">
            <a:avLst/>
          </a:prstGeom>
          <a:noFill/>
          <a:ln>
            <a:noFill/>
          </a:ln>
        </p:spPr>
      </p:pic>
      <p:sp>
        <p:nvSpPr>
          <p:cNvPr id="523" name="Google Shape;523;p59"/>
          <p:cNvSpPr txBox="1"/>
          <p:nvPr>
            <p:ph idx="2" type="body"/>
          </p:nvPr>
        </p:nvSpPr>
        <p:spPr>
          <a:xfrm>
            <a:off x="4803300" y="1214625"/>
            <a:ext cx="35520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60"/>
          <p:cNvSpPr txBox="1"/>
          <p:nvPr>
            <p:ph idx="2" type="title"/>
          </p:nvPr>
        </p:nvSpPr>
        <p:spPr>
          <a:xfrm>
            <a:off x="6404925" y="612050"/>
            <a:ext cx="1824900" cy="79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ARIMA</a:t>
            </a:r>
            <a:endParaRPr/>
          </a:p>
        </p:txBody>
      </p:sp>
      <p:pic>
        <p:nvPicPr>
          <p:cNvPr id="529" name="Google Shape;529;p60"/>
          <p:cNvPicPr preferRelativeResize="0"/>
          <p:nvPr/>
        </p:nvPicPr>
        <p:blipFill>
          <a:blip r:embed="rId3">
            <a:alphaModFix/>
          </a:blip>
          <a:stretch>
            <a:fillRect/>
          </a:stretch>
        </p:blipFill>
        <p:spPr>
          <a:xfrm>
            <a:off x="152400" y="3794175"/>
            <a:ext cx="6990600" cy="841800"/>
          </a:xfrm>
          <a:prstGeom prst="rect">
            <a:avLst/>
          </a:prstGeom>
          <a:noFill/>
          <a:ln>
            <a:noFill/>
          </a:ln>
        </p:spPr>
      </p:pic>
      <p:pic>
        <p:nvPicPr>
          <p:cNvPr id="530" name="Google Shape;530;p60"/>
          <p:cNvPicPr preferRelativeResize="0"/>
          <p:nvPr/>
        </p:nvPicPr>
        <p:blipFill>
          <a:blip r:embed="rId4">
            <a:alphaModFix/>
          </a:blip>
          <a:stretch>
            <a:fillRect/>
          </a:stretch>
        </p:blipFill>
        <p:spPr>
          <a:xfrm>
            <a:off x="244625" y="2090475"/>
            <a:ext cx="6703224" cy="723350"/>
          </a:xfrm>
          <a:prstGeom prst="rect">
            <a:avLst/>
          </a:prstGeom>
          <a:noFill/>
          <a:ln>
            <a:noFill/>
          </a:ln>
        </p:spPr>
      </p:pic>
      <p:pic>
        <p:nvPicPr>
          <p:cNvPr id="531" name="Google Shape;531;p60"/>
          <p:cNvPicPr preferRelativeResize="0"/>
          <p:nvPr/>
        </p:nvPicPr>
        <p:blipFill>
          <a:blip r:embed="rId5">
            <a:alphaModFix/>
          </a:blip>
          <a:stretch>
            <a:fillRect/>
          </a:stretch>
        </p:blipFill>
        <p:spPr>
          <a:xfrm>
            <a:off x="224850" y="2876548"/>
            <a:ext cx="6703231" cy="792600"/>
          </a:xfrm>
          <a:prstGeom prst="rect">
            <a:avLst/>
          </a:prstGeom>
          <a:noFill/>
          <a:ln>
            <a:noFill/>
          </a:ln>
        </p:spPr>
      </p:pic>
      <p:pic>
        <p:nvPicPr>
          <p:cNvPr id="532" name="Google Shape;532;p60"/>
          <p:cNvPicPr preferRelativeResize="0"/>
          <p:nvPr/>
        </p:nvPicPr>
        <p:blipFill>
          <a:blip r:embed="rId6">
            <a:alphaModFix/>
          </a:blip>
          <a:stretch>
            <a:fillRect/>
          </a:stretch>
        </p:blipFill>
        <p:spPr>
          <a:xfrm>
            <a:off x="148650" y="1235702"/>
            <a:ext cx="6466276" cy="723350"/>
          </a:xfrm>
          <a:prstGeom prst="rect">
            <a:avLst/>
          </a:prstGeom>
          <a:noFill/>
          <a:ln>
            <a:noFill/>
          </a:ln>
        </p:spPr>
      </p:pic>
      <p:pic>
        <p:nvPicPr>
          <p:cNvPr id="533" name="Google Shape;533;p60"/>
          <p:cNvPicPr preferRelativeResize="0"/>
          <p:nvPr/>
        </p:nvPicPr>
        <p:blipFill>
          <a:blip r:embed="rId7">
            <a:alphaModFix/>
          </a:blip>
          <a:stretch>
            <a:fillRect/>
          </a:stretch>
        </p:blipFill>
        <p:spPr>
          <a:xfrm>
            <a:off x="224850" y="450603"/>
            <a:ext cx="6325974" cy="653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Google Shape;538;p61"/>
          <p:cNvPicPr preferRelativeResize="0"/>
          <p:nvPr/>
        </p:nvPicPr>
        <p:blipFill>
          <a:blip r:embed="rId3">
            <a:alphaModFix/>
          </a:blip>
          <a:stretch>
            <a:fillRect/>
          </a:stretch>
        </p:blipFill>
        <p:spPr>
          <a:xfrm>
            <a:off x="152400" y="1122478"/>
            <a:ext cx="8839204" cy="628379"/>
          </a:xfrm>
          <a:prstGeom prst="rect">
            <a:avLst/>
          </a:prstGeom>
          <a:noFill/>
          <a:ln>
            <a:noFill/>
          </a:ln>
        </p:spPr>
      </p:pic>
      <p:pic>
        <p:nvPicPr>
          <p:cNvPr id="539" name="Google Shape;539;p61"/>
          <p:cNvPicPr preferRelativeResize="0"/>
          <p:nvPr/>
        </p:nvPicPr>
        <p:blipFill>
          <a:blip r:embed="rId4">
            <a:alphaModFix/>
          </a:blip>
          <a:stretch>
            <a:fillRect/>
          </a:stretch>
        </p:blipFill>
        <p:spPr>
          <a:xfrm>
            <a:off x="151054" y="4125585"/>
            <a:ext cx="4480645" cy="510390"/>
          </a:xfrm>
          <a:prstGeom prst="rect">
            <a:avLst/>
          </a:prstGeom>
          <a:noFill/>
          <a:ln>
            <a:noFill/>
          </a:ln>
        </p:spPr>
      </p:pic>
      <p:pic>
        <p:nvPicPr>
          <p:cNvPr id="540" name="Google Shape;540;p61"/>
          <p:cNvPicPr preferRelativeResize="0"/>
          <p:nvPr/>
        </p:nvPicPr>
        <p:blipFill>
          <a:blip r:embed="rId5">
            <a:alphaModFix/>
          </a:blip>
          <a:stretch>
            <a:fillRect/>
          </a:stretch>
        </p:blipFill>
        <p:spPr>
          <a:xfrm>
            <a:off x="210166" y="3092618"/>
            <a:ext cx="4296453" cy="438573"/>
          </a:xfrm>
          <a:prstGeom prst="rect">
            <a:avLst/>
          </a:prstGeom>
          <a:noFill/>
          <a:ln>
            <a:noFill/>
          </a:ln>
        </p:spPr>
      </p:pic>
      <p:pic>
        <p:nvPicPr>
          <p:cNvPr id="541" name="Google Shape;541;p61"/>
          <p:cNvPicPr preferRelativeResize="0"/>
          <p:nvPr/>
        </p:nvPicPr>
        <p:blipFill>
          <a:blip r:embed="rId6">
            <a:alphaModFix/>
          </a:blip>
          <a:stretch>
            <a:fillRect/>
          </a:stretch>
        </p:blipFill>
        <p:spPr>
          <a:xfrm>
            <a:off x="197491" y="3569220"/>
            <a:ext cx="4296458" cy="480560"/>
          </a:xfrm>
          <a:prstGeom prst="rect">
            <a:avLst/>
          </a:prstGeom>
          <a:noFill/>
          <a:ln>
            <a:noFill/>
          </a:ln>
        </p:spPr>
      </p:pic>
      <p:pic>
        <p:nvPicPr>
          <p:cNvPr id="542" name="Google Shape;542;p61"/>
          <p:cNvPicPr preferRelativeResize="0"/>
          <p:nvPr/>
        </p:nvPicPr>
        <p:blipFill>
          <a:blip r:embed="rId7">
            <a:alphaModFix/>
          </a:blip>
          <a:stretch>
            <a:fillRect/>
          </a:stretch>
        </p:blipFill>
        <p:spPr>
          <a:xfrm>
            <a:off x="148650" y="2574362"/>
            <a:ext cx="4144579" cy="438573"/>
          </a:xfrm>
          <a:prstGeom prst="rect">
            <a:avLst/>
          </a:prstGeom>
          <a:noFill/>
          <a:ln>
            <a:noFill/>
          </a:ln>
        </p:spPr>
      </p:pic>
      <p:pic>
        <p:nvPicPr>
          <p:cNvPr id="543" name="Google Shape;543;p61"/>
          <p:cNvPicPr preferRelativeResize="0"/>
          <p:nvPr/>
        </p:nvPicPr>
        <p:blipFill>
          <a:blip r:embed="rId8">
            <a:alphaModFix/>
          </a:blip>
          <a:stretch>
            <a:fillRect/>
          </a:stretch>
        </p:blipFill>
        <p:spPr>
          <a:xfrm>
            <a:off x="197491" y="2098350"/>
            <a:ext cx="4054653" cy="396344"/>
          </a:xfrm>
          <a:prstGeom prst="rect">
            <a:avLst/>
          </a:prstGeom>
          <a:noFill/>
          <a:ln>
            <a:noFill/>
          </a:ln>
        </p:spPr>
      </p:pic>
      <p:pic>
        <p:nvPicPr>
          <p:cNvPr id="544" name="Google Shape;544;p61"/>
          <p:cNvPicPr preferRelativeResize="0"/>
          <p:nvPr/>
        </p:nvPicPr>
        <p:blipFill>
          <a:blip r:embed="rId9">
            <a:alphaModFix/>
          </a:blip>
          <a:stretch>
            <a:fillRect/>
          </a:stretch>
        </p:blipFill>
        <p:spPr>
          <a:xfrm>
            <a:off x="152413" y="612075"/>
            <a:ext cx="7911144" cy="510400"/>
          </a:xfrm>
          <a:prstGeom prst="rect">
            <a:avLst/>
          </a:prstGeom>
          <a:noFill/>
          <a:ln>
            <a:noFill/>
          </a:ln>
        </p:spPr>
      </p:pic>
      <p:pic>
        <p:nvPicPr>
          <p:cNvPr id="545" name="Google Shape;545;p61"/>
          <p:cNvPicPr preferRelativeResize="0"/>
          <p:nvPr/>
        </p:nvPicPr>
        <p:blipFill>
          <a:blip r:embed="rId10">
            <a:alphaModFix/>
          </a:blip>
          <a:stretch>
            <a:fillRect/>
          </a:stretch>
        </p:blipFill>
        <p:spPr>
          <a:xfrm>
            <a:off x="181863" y="24950"/>
            <a:ext cx="7852227" cy="27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0"/>
          <p:cNvSpPr txBox="1"/>
          <p:nvPr>
            <p:ph idx="1" type="body"/>
          </p:nvPr>
        </p:nvSpPr>
        <p:spPr>
          <a:xfrm>
            <a:off x="422775" y="1134350"/>
            <a:ext cx="4083900" cy="3040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W</a:t>
            </a:r>
            <a:r>
              <a:rPr lang="en" sz="1800"/>
              <a:t>eekly reports of gas prices </a:t>
            </a:r>
            <a:endParaRPr sz="1800"/>
          </a:p>
          <a:p>
            <a:pPr indent="-342900" lvl="0" marL="457200" rtl="0" algn="l">
              <a:lnSpc>
                <a:spcPct val="115000"/>
              </a:lnSpc>
              <a:spcBef>
                <a:spcPts val="0"/>
              </a:spcBef>
              <a:spcAft>
                <a:spcPts val="0"/>
              </a:spcAft>
              <a:buSzPts val="1800"/>
              <a:buChar char="●"/>
            </a:pPr>
            <a:r>
              <a:rPr lang="en" sz="1800"/>
              <a:t>From 2004 to 2019 </a:t>
            </a:r>
            <a:endParaRPr sz="1800"/>
          </a:p>
          <a:p>
            <a:pPr indent="-342900" lvl="0" marL="457200" rtl="0" algn="l">
              <a:lnSpc>
                <a:spcPct val="115000"/>
              </a:lnSpc>
              <a:spcBef>
                <a:spcPts val="0"/>
              </a:spcBef>
              <a:spcAft>
                <a:spcPts val="0"/>
              </a:spcAft>
              <a:buSzPts val="1800"/>
              <a:buChar char="●"/>
            </a:pPr>
            <a:r>
              <a:rPr lang="en" sz="1800"/>
              <a:t>785 Records</a:t>
            </a:r>
            <a:endParaRPr sz="1800"/>
          </a:p>
          <a:p>
            <a:pPr indent="-342900" lvl="0" marL="457200" rtl="0" algn="l">
              <a:lnSpc>
                <a:spcPct val="115000"/>
              </a:lnSpc>
              <a:spcBef>
                <a:spcPts val="0"/>
              </a:spcBef>
              <a:spcAft>
                <a:spcPts val="0"/>
              </a:spcAft>
              <a:buSzPts val="1800"/>
              <a:buChar char="●"/>
            </a:pPr>
            <a:r>
              <a:rPr lang="en" sz="1800"/>
              <a:t>Average Price, Min Price, Max Price </a:t>
            </a:r>
            <a:endParaRPr sz="1800"/>
          </a:p>
          <a:p>
            <a:pPr indent="-342900" lvl="0" marL="457200" rtl="0" algn="l">
              <a:lnSpc>
                <a:spcPct val="115000"/>
              </a:lnSpc>
              <a:spcBef>
                <a:spcPts val="0"/>
              </a:spcBef>
              <a:spcAft>
                <a:spcPts val="0"/>
              </a:spcAft>
              <a:buSzPts val="1800"/>
              <a:buChar char="●"/>
            </a:pPr>
            <a:r>
              <a:rPr lang="en" sz="1800"/>
              <a:t>5 Gas </a:t>
            </a:r>
            <a:endParaRPr sz="1800"/>
          </a:p>
          <a:p>
            <a:pPr indent="-342900" lvl="1" marL="914400" rtl="0" algn="l">
              <a:lnSpc>
                <a:spcPct val="115000"/>
              </a:lnSpc>
              <a:spcBef>
                <a:spcPts val="0"/>
              </a:spcBef>
              <a:spcAft>
                <a:spcPts val="0"/>
              </a:spcAft>
              <a:buSzPts val="1800"/>
              <a:buFont typeface="Advent Pro"/>
              <a:buChar char="○"/>
            </a:pPr>
            <a:r>
              <a:rPr b="1" lang="en" sz="1800" u="sng">
                <a:latin typeface="Advent Pro"/>
                <a:ea typeface="Advent Pro"/>
                <a:cs typeface="Advent Pro"/>
                <a:sym typeface="Advent Pro"/>
              </a:rPr>
              <a:t>Regular Gasoline</a:t>
            </a:r>
            <a:endParaRPr b="1" sz="1800" u="sng">
              <a:latin typeface="Advent Pro"/>
              <a:ea typeface="Advent Pro"/>
              <a:cs typeface="Advent Pro"/>
              <a:sym typeface="Advent Pro"/>
            </a:endParaRPr>
          </a:p>
          <a:p>
            <a:pPr indent="-342900" lvl="1" marL="914400" rtl="0" algn="l">
              <a:lnSpc>
                <a:spcPct val="115000"/>
              </a:lnSpc>
              <a:spcBef>
                <a:spcPts val="0"/>
              </a:spcBef>
              <a:spcAft>
                <a:spcPts val="0"/>
              </a:spcAft>
              <a:buSzPts val="1800"/>
              <a:buChar char="○"/>
            </a:pPr>
            <a:r>
              <a:rPr lang="en" sz="1800"/>
              <a:t>Diesel</a:t>
            </a:r>
            <a:endParaRPr sz="1800"/>
          </a:p>
          <a:p>
            <a:pPr indent="-342900" lvl="1" marL="914400" rtl="0" algn="l">
              <a:lnSpc>
                <a:spcPct val="115000"/>
              </a:lnSpc>
              <a:spcBef>
                <a:spcPts val="0"/>
              </a:spcBef>
              <a:spcAft>
                <a:spcPts val="0"/>
              </a:spcAft>
              <a:buSzPts val="1800"/>
              <a:buChar char="○"/>
            </a:pPr>
            <a:r>
              <a:rPr lang="en" sz="1800"/>
              <a:t>Hydrous Ethanol</a:t>
            </a:r>
            <a:endParaRPr sz="1800"/>
          </a:p>
          <a:p>
            <a:pPr indent="-342900" lvl="1" marL="914400" rtl="0" algn="l">
              <a:lnSpc>
                <a:spcPct val="115000"/>
              </a:lnSpc>
              <a:spcBef>
                <a:spcPts val="0"/>
              </a:spcBef>
              <a:spcAft>
                <a:spcPts val="0"/>
              </a:spcAft>
              <a:buSzPts val="1800"/>
              <a:buFont typeface="Advent Pro"/>
              <a:buChar char="○"/>
            </a:pPr>
            <a:r>
              <a:rPr b="1" lang="en" sz="1800" u="sng">
                <a:latin typeface="Advent Pro"/>
                <a:ea typeface="Advent Pro"/>
                <a:cs typeface="Advent Pro"/>
                <a:sym typeface="Advent Pro"/>
              </a:rPr>
              <a:t>Natural Gas</a:t>
            </a:r>
            <a:endParaRPr b="1" sz="1800" u="sng">
              <a:latin typeface="Advent Pro"/>
              <a:ea typeface="Advent Pro"/>
              <a:cs typeface="Advent Pro"/>
              <a:sym typeface="Advent Pro"/>
            </a:endParaRPr>
          </a:p>
          <a:p>
            <a:pPr indent="-342900" lvl="1" marL="914400" rtl="0" algn="l">
              <a:lnSpc>
                <a:spcPct val="115000"/>
              </a:lnSpc>
              <a:spcBef>
                <a:spcPts val="0"/>
              </a:spcBef>
              <a:spcAft>
                <a:spcPts val="0"/>
              </a:spcAft>
              <a:buSzPts val="1800"/>
              <a:buChar char="○"/>
            </a:pPr>
            <a:r>
              <a:rPr lang="en" sz="1800"/>
              <a:t>LPG</a:t>
            </a:r>
            <a:endParaRPr sz="1800"/>
          </a:p>
        </p:txBody>
      </p:sp>
      <p:sp>
        <p:nvSpPr>
          <p:cNvPr id="278" name="Google Shape;278;p30"/>
          <p:cNvSpPr txBox="1"/>
          <p:nvPr>
            <p:ph type="title"/>
          </p:nvPr>
        </p:nvSpPr>
        <p:spPr>
          <a:xfrm>
            <a:off x="685050" y="436400"/>
            <a:ext cx="66945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 Gas Prices in Brazil</a:t>
            </a:r>
            <a:endParaRPr/>
          </a:p>
        </p:txBody>
      </p:sp>
      <p:pic>
        <p:nvPicPr>
          <p:cNvPr id="279" name="Google Shape;279;p30"/>
          <p:cNvPicPr preferRelativeResize="0"/>
          <p:nvPr/>
        </p:nvPicPr>
        <p:blipFill>
          <a:blip r:embed="rId3">
            <a:alphaModFix/>
          </a:blip>
          <a:stretch>
            <a:fillRect/>
          </a:stretch>
        </p:blipFill>
        <p:spPr>
          <a:xfrm>
            <a:off x="5708350" y="430475"/>
            <a:ext cx="3324600" cy="1870200"/>
          </a:xfrm>
          <a:prstGeom prst="plus">
            <a:avLst>
              <a:gd fmla="val 25000" name="adj"/>
            </a:avLst>
          </a:prstGeom>
          <a:noFill/>
          <a:ln>
            <a:noFill/>
          </a:ln>
        </p:spPr>
      </p:pic>
      <p:pic>
        <p:nvPicPr>
          <p:cNvPr id="280" name="Google Shape;280;p30"/>
          <p:cNvPicPr preferRelativeResize="0"/>
          <p:nvPr/>
        </p:nvPicPr>
        <p:blipFill>
          <a:blip r:embed="rId4">
            <a:alphaModFix/>
          </a:blip>
          <a:stretch>
            <a:fillRect/>
          </a:stretch>
        </p:blipFill>
        <p:spPr>
          <a:xfrm>
            <a:off x="2951038" y="3178650"/>
            <a:ext cx="2805000" cy="1870200"/>
          </a:xfrm>
          <a:prstGeom prst="roundRect">
            <a:avLst>
              <a:gd fmla="val 16667" name="adj"/>
            </a:avLst>
          </a:prstGeom>
          <a:noFill/>
          <a:ln>
            <a:noFill/>
          </a:ln>
        </p:spPr>
      </p:pic>
      <p:sp>
        <p:nvSpPr>
          <p:cNvPr id="281" name="Google Shape;281;p30"/>
          <p:cNvSpPr txBox="1"/>
          <p:nvPr/>
        </p:nvSpPr>
        <p:spPr>
          <a:xfrm>
            <a:off x="2883850" y="3046150"/>
            <a:ext cx="1173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dvent Pro Medium"/>
              <a:ea typeface="Advent Pro Medium"/>
              <a:cs typeface="Advent Pro Medium"/>
              <a:sym typeface="Advent Pro Medium"/>
            </a:endParaRPr>
          </a:p>
        </p:txBody>
      </p:sp>
      <p:sp>
        <p:nvSpPr>
          <p:cNvPr id="282" name="Google Shape;282;p30"/>
          <p:cNvSpPr txBox="1"/>
          <p:nvPr/>
        </p:nvSpPr>
        <p:spPr>
          <a:xfrm>
            <a:off x="4256450" y="2558050"/>
            <a:ext cx="2004600" cy="411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sz="1800">
                <a:solidFill>
                  <a:schemeClr val="accent5"/>
                </a:solidFill>
                <a:latin typeface="Advent Pro"/>
                <a:ea typeface="Advent Pro"/>
                <a:cs typeface="Advent Pro"/>
                <a:sym typeface="Advent Pro"/>
              </a:rPr>
              <a:t>Transportation </a:t>
            </a:r>
            <a:endParaRPr b="1"/>
          </a:p>
        </p:txBody>
      </p:sp>
      <p:sp>
        <p:nvSpPr>
          <p:cNvPr id="283" name="Google Shape;283;p30"/>
          <p:cNvSpPr txBox="1"/>
          <p:nvPr/>
        </p:nvSpPr>
        <p:spPr>
          <a:xfrm>
            <a:off x="5941275" y="436400"/>
            <a:ext cx="2579700" cy="411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sz="1800">
                <a:solidFill>
                  <a:schemeClr val="accent5"/>
                </a:solidFill>
                <a:latin typeface="Advent Pro"/>
                <a:ea typeface="Advent Pro"/>
                <a:cs typeface="Advent Pro"/>
                <a:sym typeface="Advent Pro"/>
              </a:rPr>
              <a:t>Cooking &amp; Heating</a:t>
            </a:r>
            <a:endParaRPr b="1"/>
          </a:p>
        </p:txBody>
      </p:sp>
      <p:pic>
        <p:nvPicPr>
          <p:cNvPr id="284" name="Google Shape;284;p30"/>
          <p:cNvPicPr preferRelativeResize="0"/>
          <p:nvPr/>
        </p:nvPicPr>
        <p:blipFill>
          <a:blip r:embed="rId5">
            <a:alphaModFix/>
          </a:blip>
          <a:stretch>
            <a:fillRect/>
          </a:stretch>
        </p:blipFill>
        <p:spPr>
          <a:xfrm>
            <a:off x="5799951" y="2634250"/>
            <a:ext cx="3268200" cy="23220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1"/>
          <p:cNvSpPr txBox="1"/>
          <p:nvPr>
            <p:ph type="title"/>
          </p:nvPr>
        </p:nvSpPr>
        <p:spPr>
          <a:xfrm>
            <a:off x="311700" y="238300"/>
            <a:ext cx="8520600" cy="161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EDA</a:t>
            </a:r>
            <a:endParaRPr sz="6000"/>
          </a:p>
        </p:txBody>
      </p:sp>
      <p:pic>
        <p:nvPicPr>
          <p:cNvPr id="290" name="Google Shape;290;p31"/>
          <p:cNvPicPr preferRelativeResize="0"/>
          <p:nvPr/>
        </p:nvPicPr>
        <p:blipFill>
          <a:blip r:embed="rId3">
            <a:alphaModFix/>
          </a:blip>
          <a:stretch>
            <a:fillRect/>
          </a:stretch>
        </p:blipFill>
        <p:spPr>
          <a:xfrm>
            <a:off x="3412325" y="1921025"/>
            <a:ext cx="2434400" cy="243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2"/>
          <p:cNvSpPr txBox="1"/>
          <p:nvPr/>
        </p:nvSpPr>
        <p:spPr>
          <a:xfrm>
            <a:off x="385050" y="3022600"/>
            <a:ext cx="2312400" cy="7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txBox="1"/>
          <p:nvPr>
            <p:ph type="title"/>
          </p:nvPr>
        </p:nvSpPr>
        <p:spPr>
          <a:xfrm>
            <a:off x="6808275" y="295600"/>
            <a:ext cx="1740300" cy="240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Products’</a:t>
            </a:r>
            <a:endParaRPr/>
          </a:p>
          <a:p>
            <a:pPr indent="0" lvl="0" marL="0" rtl="0" algn="l">
              <a:spcBef>
                <a:spcPts val="0"/>
              </a:spcBef>
              <a:spcAft>
                <a:spcPts val="0"/>
              </a:spcAft>
              <a:buNone/>
            </a:pPr>
            <a:r>
              <a:rPr lang="en"/>
              <a:t>Average Price</a:t>
            </a:r>
            <a:r>
              <a:rPr lang="en"/>
              <a:t> per week with Max and Min range</a:t>
            </a:r>
            <a:endParaRPr/>
          </a:p>
        </p:txBody>
      </p:sp>
      <p:pic>
        <p:nvPicPr>
          <p:cNvPr id="297" name="Google Shape;297;p32"/>
          <p:cNvPicPr preferRelativeResize="0"/>
          <p:nvPr/>
        </p:nvPicPr>
        <p:blipFill>
          <a:blip r:embed="rId3">
            <a:alphaModFix/>
          </a:blip>
          <a:stretch>
            <a:fillRect/>
          </a:stretch>
        </p:blipFill>
        <p:spPr>
          <a:xfrm>
            <a:off x="260825" y="129400"/>
            <a:ext cx="6102374" cy="4881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3"/>
          <p:cNvSpPr txBox="1"/>
          <p:nvPr/>
        </p:nvSpPr>
        <p:spPr>
          <a:xfrm>
            <a:off x="385050" y="3022600"/>
            <a:ext cx="2312400" cy="7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txBox="1"/>
          <p:nvPr>
            <p:ph type="title"/>
          </p:nvPr>
        </p:nvSpPr>
        <p:spPr>
          <a:xfrm>
            <a:off x="6934200" y="237500"/>
            <a:ext cx="1788600" cy="24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Each </a:t>
            </a:r>
            <a:r>
              <a:rPr lang="en"/>
              <a:t>product's yearly</a:t>
            </a:r>
            <a:r>
              <a:rPr lang="en"/>
              <a:t> gas price </a:t>
            </a:r>
            <a:endParaRPr/>
          </a:p>
        </p:txBody>
      </p:sp>
      <p:pic>
        <p:nvPicPr>
          <p:cNvPr id="304" name="Google Shape;304;p33"/>
          <p:cNvPicPr preferRelativeResize="0"/>
          <p:nvPr/>
        </p:nvPicPr>
        <p:blipFill>
          <a:blip r:embed="rId3">
            <a:alphaModFix/>
          </a:blip>
          <a:stretch>
            <a:fillRect/>
          </a:stretch>
        </p:blipFill>
        <p:spPr>
          <a:xfrm>
            <a:off x="152400" y="552425"/>
            <a:ext cx="6290001" cy="4193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685050" y="436400"/>
            <a:ext cx="28080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310" name="Google Shape;310;p34"/>
          <p:cNvSpPr txBox="1"/>
          <p:nvPr>
            <p:ph idx="1" type="body"/>
          </p:nvPr>
        </p:nvSpPr>
        <p:spPr>
          <a:xfrm>
            <a:off x="758975" y="2376750"/>
            <a:ext cx="2808000" cy="39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Natural</a:t>
            </a:r>
            <a:r>
              <a:rPr lang="en"/>
              <a:t> Gas</a:t>
            </a:r>
            <a:endParaRPr/>
          </a:p>
        </p:txBody>
      </p:sp>
      <p:pic>
        <p:nvPicPr>
          <p:cNvPr id="311" name="Google Shape;311;p34"/>
          <p:cNvPicPr preferRelativeResize="0"/>
          <p:nvPr/>
        </p:nvPicPr>
        <p:blipFill>
          <a:blip r:embed="rId3">
            <a:alphaModFix/>
          </a:blip>
          <a:stretch>
            <a:fillRect/>
          </a:stretch>
        </p:blipFill>
        <p:spPr>
          <a:xfrm>
            <a:off x="392388" y="2791925"/>
            <a:ext cx="4757226" cy="2273674"/>
          </a:xfrm>
          <a:prstGeom prst="rect">
            <a:avLst/>
          </a:prstGeom>
          <a:noFill/>
          <a:ln>
            <a:noFill/>
          </a:ln>
        </p:spPr>
      </p:pic>
      <p:pic>
        <p:nvPicPr>
          <p:cNvPr id="312" name="Google Shape;312;p34"/>
          <p:cNvPicPr preferRelativeResize="0"/>
          <p:nvPr/>
        </p:nvPicPr>
        <p:blipFill>
          <a:blip r:embed="rId4">
            <a:alphaModFix/>
          </a:blip>
          <a:stretch>
            <a:fillRect/>
          </a:stretch>
        </p:blipFill>
        <p:spPr>
          <a:xfrm>
            <a:off x="4692425" y="508225"/>
            <a:ext cx="4087691" cy="2487125"/>
          </a:xfrm>
          <a:prstGeom prst="rect">
            <a:avLst/>
          </a:prstGeom>
          <a:noFill/>
          <a:ln>
            <a:noFill/>
          </a:ln>
        </p:spPr>
      </p:pic>
      <p:sp>
        <p:nvSpPr>
          <p:cNvPr id="313" name="Google Shape;313;p34"/>
          <p:cNvSpPr txBox="1"/>
          <p:nvPr>
            <p:ph idx="1" type="body"/>
          </p:nvPr>
        </p:nvSpPr>
        <p:spPr>
          <a:xfrm>
            <a:off x="4968875" y="225600"/>
            <a:ext cx="2808000" cy="39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Regular </a:t>
            </a:r>
            <a:r>
              <a:rPr lang="en"/>
              <a:t>Gasoline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259300" y="217775"/>
            <a:ext cx="42072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Frequency Analysis</a:t>
            </a:r>
            <a:endParaRPr/>
          </a:p>
        </p:txBody>
      </p:sp>
      <p:sp>
        <p:nvSpPr>
          <p:cNvPr id="319" name="Google Shape;319;p35"/>
          <p:cNvSpPr txBox="1"/>
          <p:nvPr/>
        </p:nvSpPr>
        <p:spPr>
          <a:xfrm>
            <a:off x="5908425" y="1204200"/>
            <a:ext cx="2518800" cy="309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Frequency 1: 0.00125</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800 weeks pre cycle</a:t>
            </a:r>
            <a:endParaRPr>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Frequency 2: 0.00375</a:t>
            </a:r>
            <a:endParaRPr>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260 weeks pre cycle</a:t>
            </a:r>
            <a:endParaRPr>
              <a:solidFill>
                <a:schemeClr val="dk1"/>
              </a:solidFill>
              <a:latin typeface="Open Sans"/>
              <a:ea typeface="Open Sans"/>
              <a:cs typeface="Open Sans"/>
              <a:sym typeface="Open Sans"/>
            </a:endParaRPr>
          </a:p>
        </p:txBody>
      </p:sp>
      <p:pic>
        <p:nvPicPr>
          <p:cNvPr id="320" name="Google Shape;320;p35"/>
          <p:cNvPicPr preferRelativeResize="0"/>
          <p:nvPr/>
        </p:nvPicPr>
        <p:blipFill>
          <a:blip r:embed="rId3">
            <a:alphaModFix/>
          </a:blip>
          <a:stretch>
            <a:fillRect/>
          </a:stretch>
        </p:blipFill>
        <p:spPr>
          <a:xfrm>
            <a:off x="612675" y="748775"/>
            <a:ext cx="4657402" cy="2328701"/>
          </a:xfrm>
          <a:prstGeom prst="rect">
            <a:avLst/>
          </a:prstGeom>
          <a:noFill/>
          <a:ln>
            <a:noFill/>
          </a:ln>
        </p:spPr>
      </p:pic>
      <p:pic>
        <p:nvPicPr>
          <p:cNvPr id="321" name="Google Shape;321;p35"/>
          <p:cNvPicPr preferRelativeResize="0"/>
          <p:nvPr/>
        </p:nvPicPr>
        <p:blipFill>
          <a:blip r:embed="rId4">
            <a:alphaModFix/>
          </a:blip>
          <a:stretch>
            <a:fillRect/>
          </a:stretch>
        </p:blipFill>
        <p:spPr>
          <a:xfrm>
            <a:off x="719475" y="2806950"/>
            <a:ext cx="4550600" cy="227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2 Reduction Project Proposal by Slidesgo">
  <a:themeElements>
    <a:clrScheme name="Simple Light">
      <a:dk1>
        <a:srgbClr val="000000"/>
      </a:dk1>
      <a:lt1>
        <a:srgbClr val="FFFFFF"/>
      </a:lt1>
      <a:dk2>
        <a:srgbClr val="595959"/>
      </a:dk2>
      <a:lt2>
        <a:srgbClr val="EEEEEE"/>
      </a:lt2>
      <a:accent1>
        <a:srgbClr val="E3EFFF"/>
      </a:accent1>
      <a:accent2>
        <a:srgbClr val="ACCFFB"/>
      </a:accent2>
      <a:accent3>
        <a:srgbClr val="49576E"/>
      </a:accent3>
      <a:accent4>
        <a:srgbClr val="D3B5C8"/>
      </a:accent4>
      <a:accent5>
        <a:srgbClr val="5F6368"/>
      </a:accent5>
      <a:accent6>
        <a:srgbClr val="73B1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